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E2226"/>
    <a:srgbClr val="236977"/>
    <a:srgbClr val="15373E"/>
    <a:srgbClr val="163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3BD62C4-4BFC-472E-BFB4-28950E5806D9}">
  <a:tblStyle styleId="{F3BD62C4-4BFC-472E-BFB4-28950E5806D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39" d="100"/>
          <a:sy n="139" d="100"/>
        </p:scale>
        <p:origin x="-592" y="40"/>
      </p:cViewPr>
      <p:guideLst>
        <p:guide orient="horz" pos="2059"/>
        <p:guide pos="32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40013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Shape 3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Shape 3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-150" y="4156675"/>
            <a:ext cx="9144000" cy="276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-150" y="0"/>
            <a:ext cx="9144000" cy="5143500"/>
          </a:xfrm>
          <a:prstGeom prst="rect">
            <a:avLst/>
          </a:prstGeom>
          <a:gradFill flip="none" rotWithShape="1">
            <a:gsLst>
              <a:gs pos="14000">
                <a:srgbClr val="0E2226"/>
              </a:gs>
              <a:gs pos="100000">
                <a:srgbClr val="236977"/>
              </a:gs>
            </a:gsLst>
            <a:lin ang="16200000" scaled="0"/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525225"/>
            <a:ext cx="5309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pic>
        <p:nvPicPr>
          <p:cNvPr id="3" name="Picture 2" descr="onColor_vert_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3673"/>
            <a:ext cx="1719621" cy="793439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5124951" y="4772171"/>
            <a:ext cx="40190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Avenir Heavy"/>
                <a:cs typeface="Avenir Heavy"/>
              </a:rPr>
              <a:t>Louisiana Biomedical Research Network</a:t>
            </a:r>
            <a:endParaRPr lang="en-US" sz="1600" b="1" dirty="0">
              <a:solidFill>
                <a:schemeClr val="bg1"/>
              </a:solidFill>
              <a:latin typeface="Avenir Heavy"/>
              <a:cs typeface="Avenir Heavy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Shape 63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" name="Picture 4" descr="onWhite_vert_lar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606" y="0"/>
            <a:ext cx="466244" cy="500316"/>
          </a:xfrm>
          <a:prstGeom prst="rect">
            <a:avLst/>
          </a:prstGeom>
        </p:spPr>
      </p:pic>
      <p:sp>
        <p:nvSpPr>
          <p:cNvPr id="6" name="Half Frame 5"/>
          <p:cNvSpPr/>
          <p:nvPr userDrawn="1"/>
        </p:nvSpPr>
        <p:spPr>
          <a:xfrm>
            <a:off x="-8344" y="-7684"/>
            <a:ext cx="1491226" cy="368709"/>
          </a:xfrm>
          <a:prstGeom prst="halfFrame">
            <a:avLst>
              <a:gd name="adj1" fmla="val 20000"/>
              <a:gd name="adj2" fmla="val 20000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Half Frame 6"/>
          <p:cNvSpPr/>
          <p:nvPr userDrawn="1"/>
        </p:nvSpPr>
        <p:spPr>
          <a:xfrm rot="10800000">
            <a:off x="557161" y="1723303"/>
            <a:ext cx="8586689" cy="3420196"/>
          </a:xfrm>
          <a:prstGeom prst="halfFrame">
            <a:avLst>
              <a:gd name="adj1" fmla="val 1808"/>
              <a:gd name="adj2" fmla="val 1793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>
            <a:off x="-150" y="3082200"/>
            <a:ext cx="9144000" cy="687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-150" y="0"/>
            <a:ext cx="9144000" cy="30822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1907659"/>
            <a:ext cx="5008200" cy="1045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5008200" cy="6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-75" y="3420000"/>
            <a:ext cx="669600" cy="172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1pPr>
            <a:lvl2pPr lvl="1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2pPr>
            <a:lvl3pPr lvl="2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3pPr>
            <a:lvl4pPr lvl="3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4pPr>
            <a:lvl5pPr lvl="4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5pPr>
            <a:lvl6pPr lvl="5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6pPr>
            <a:lvl7pPr lvl="6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7pPr>
            <a:lvl8pPr lvl="7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8pPr>
            <a:lvl9pPr lvl="8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" name="Picture 2" descr="onWhite_vert_lar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606" y="0"/>
            <a:ext cx="466244" cy="500316"/>
          </a:xfrm>
          <a:prstGeom prst="rect">
            <a:avLst/>
          </a:prstGeom>
        </p:spPr>
      </p:pic>
      <p:sp>
        <p:nvSpPr>
          <p:cNvPr id="13" name="Half Frame 12"/>
          <p:cNvSpPr/>
          <p:nvPr userDrawn="1"/>
        </p:nvSpPr>
        <p:spPr>
          <a:xfrm>
            <a:off x="-8344" y="-7684"/>
            <a:ext cx="1491226" cy="368709"/>
          </a:xfrm>
          <a:prstGeom prst="halfFrame">
            <a:avLst>
              <a:gd name="adj1" fmla="val 20000"/>
              <a:gd name="adj2" fmla="val 20000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Half Frame 20"/>
          <p:cNvSpPr/>
          <p:nvPr userDrawn="1"/>
        </p:nvSpPr>
        <p:spPr>
          <a:xfrm rot="10800000">
            <a:off x="557161" y="1723303"/>
            <a:ext cx="8586689" cy="3420196"/>
          </a:xfrm>
          <a:prstGeom prst="halfFrame">
            <a:avLst>
              <a:gd name="adj1" fmla="val 1808"/>
              <a:gd name="adj2" fmla="val 1793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10800000">
            <a:off x="-150" y="3769825"/>
            <a:ext cx="9144000" cy="687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 flipH="1">
            <a:off x="-150" y="0"/>
            <a:ext cx="9144000" cy="37698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1616475" y="0"/>
            <a:ext cx="5910900" cy="3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▹"/>
              <a:defRPr i="1">
                <a:solidFill>
                  <a:srgbClr val="FFFFFF"/>
                </a:solidFill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▸"/>
              <a:defRPr i="1">
                <a:solidFill>
                  <a:srgbClr val="FFFFFF"/>
                </a:solidFill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⬩"/>
              <a:defRPr i="1">
                <a:solidFill>
                  <a:srgbClr val="FFFFFF"/>
                </a:solidFill>
              </a:defRPr>
            </a:lvl3pPr>
            <a:lvl4pPr marL="1828800" lvl="3" indent="-3429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⬞"/>
              <a:defRPr i="1">
                <a:solidFill>
                  <a:srgbClr val="FFFFFF"/>
                </a:solidFill>
              </a:defRPr>
            </a:lvl4pPr>
            <a:lvl5pPr marL="2286000" lvl="4" indent="-3429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○"/>
              <a:defRPr i="1">
                <a:solidFill>
                  <a:srgbClr val="FFFFFF"/>
                </a:solidFill>
              </a:defRPr>
            </a:lvl5pPr>
            <a:lvl6pPr marL="2743200" lvl="5" indent="-3429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■"/>
              <a:defRPr i="1">
                <a:solidFill>
                  <a:srgbClr val="FFFFFF"/>
                </a:solidFill>
              </a:defRPr>
            </a:lvl6pPr>
            <a:lvl7pPr marL="3200400" lvl="6" indent="-3429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  <a:defRPr i="1">
                <a:solidFill>
                  <a:srgbClr val="FFFFFF"/>
                </a:solidFill>
              </a:defRPr>
            </a:lvl7pPr>
            <a:lvl8pPr marL="3657600" lvl="7" indent="-3429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○"/>
              <a:defRPr i="1">
                <a:solidFill>
                  <a:srgbClr val="FFFFFF"/>
                </a:solidFill>
              </a:defRPr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■"/>
              <a:defRPr i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3" name="Shape 23"/>
          <p:cNvSpPr txBox="1"/>
          <p:nvPr/>
        </p:nvSpPr>
        <p:spPr>
          <a:xfrm>
            <a:off x="3593400" y="3670520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rgbClr val="0DB7C4"/>
                </a:solidFill>
              </a:rPr>
              <a:t>”</a:t>
            </a:r>
            <a:endParaRPr sz="7200" b="1">
              <a:solidFill>
                <a:srgbClr val="0DB7C4"/>
              </a:solidFill>
            </a:endParaRPr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-75" y="3420000"/>
            <a:ext cx="669600" cy="172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1pPr>
            <a:lvl2pPr lvl="1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2pPr>
            <a:lvl3pPr lvl="2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3pPr>
            <a:lvl4pPr lvl="3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4pPr>
            <a:lvl5pPr lvl="4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5pPr>
            <a:lvl6pPr lvl="5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6pPr>
            <a:lvl7pPr lvl="6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7pPr>
            <a:lvl8pPr lvl="7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8pPr>
            <a:lvl9pPr lvl="8" rtl="0">
              <a:spcBef>
                <a:spcPts val="0"/>
              </a:spcBef>
              <a:buNone/>
              <a:defRPr>
                <a:solidFill>
                  <a:srgbClr val="0DB7C4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" name="Picture 6" descr="onWhite_vert_lar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606" y="0"/>
            <a:ext cx="466244" cy="500316"/>
          </a:xfrm>
          <a:prstGeom prst="rect">
            <a:avLst/>
          </a:prstGeom>
        </p:spPr>
      </p:pic>
      <p:sp>
        <p:nvSpPr>
          <p:cNvPr id="8" name="Half Frame 7"/>
          <p:cNvSpPr/>
          <p:nvPr userDrawn="1"/>
        </p:nvSpPr>
        <p:spPr>
          <a:xfrm>
            <a:off x="-8344" y="-7684"/>
            <a:ext cx="1491226" cy="368709"/>
          </a:xfrm>
          <a:prstGeom prst="halfFrame">
            <a:avLst>
              <a:gd name="adj1" fmla="val 20000"/>
              <a:gd name="adj2" fmla="val 20000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 userDrawn="1"/>
        </p:nvSpPr>
        <p:spPr>
          <a:xfrm rot="10800000">
            <a:off x="557161" y="1723303"/>
            <a:ext cx="8586689" cy="3420196"/>
          </a:xfrm>
          <a:prstGeom prst="halfFrame">
            <a:avLst>
              <a:gd name="adj1" fmla="val 1808"/>
              <a:gd name="adj2" fmla="val 1793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▹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▸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⬩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⬞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" name="Picture 6" descr="onWhite_vert_lar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606" y="0"/>
            <a:ext cx="466244" cy="500316"/>
          </a:xfrm>
          <a:prstGeom prst="rect">
            <a:avLst/>
          </a:prstGeom>
        </p:spPr>
      </p:pic>
      <p:sp>
        <p:nvSpPr>
          <p:cNvPr id="8" name="Half Frame 7"/>
          <p:cNvSpPr/>
          <p:nvPr userDrawn="1"/>
        </p:nvSpPr>
        <p:spPr>
          <a:xfrm>
            <a:off x="-8344" y="-7684"/>
            <a:ext cx="1491226" cy="368709"/>
          </a:xfrm>
          <a:prstGeom prst="halfFrame">
            <a:avLst>
              <a:gd name="adj1" fmla="val 20000"/>
              <a:gd name="adj2" fmla="val 20000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 userDrawn="1"/>
        </p:nvSpPr>
        <p:spPr>
          <a:xfrm rot="10800000">
            <a:off x="557161" y="1723303"/>
            <a:ext cx="8586689" cy="3420196"/>
          </a:xfrm>
          <a:prstGeom prst="halfFrame">
            <a:avLst>
              <a:gd name="adj1" fmla="val 1808"/>
              <a:gd name="adj2" fmla="val 1793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44425" y="1534257"/>
            <a:ext cx="2804700" cy="3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▹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▸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⬩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⬞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3818123" y="1534257"/>
            <a:ext cx="2804700" cy="3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▹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▸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⬩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⬞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buNone/>
              <a:defRPr sz="2400"/>
            </a:lvl1pPr>
            <a:lvl2pPr lvl="1">
              <a:spcBef>
                <a:spcPts val="0"/>
              </a:spcBef>
              <a:buNone/>
              <a:defRPr sz="2400"/>
            </a:lvl2pPr>
            <a:lvl3pPr lvl="2">
              <a:spcBef>
                <a:spcPts val="0"/>
              </a:spcBef>
              <a:buNone/>
              <a:defRPr sz="2400"/>
            </a:lvl3pPr>
            <a:lvl4pPr lvl="3">
              <a:spcBef>
                <a:spcPts val="0"/>
              </a:spcBef>
              <a:buNone/>
              <a:defRPr sz="2400"/>
            </a:lvl4pPr>
            <a:lvl5pPr lvl="4">
              <a:spcBef>
                <a:spcPts val="0"/>
              </a:spcBef>
              <a:buNone/>
              <a:defRPr sz="2400"/>
            </a:lvl5pPr>
            <a:lvl6pPr lvl="5">
              <a:spcBef>
                <a:spcPts val="0"/>
              </a:spcBef>
              <a:buNone/>
              <a:defRPr sz="2400"/>
            </a:lvl6pPr>
            <a:lvl7pPr lvl="6">
              <a:spcBef>
                <a:spcPts val="0"/>
              </a:spcBef>
              <a:buNone/>
              <a:defRPr sz="2400"/>
            </a:lvl7pPr>
            <a:lvl8pPr lvl="7">
              <a:spcBef>
                <a:spcPts val="0"/>
              </a:spcBef>
              <a:buNone/>
              <a:defRPr sz="2400"/>
            </a:lvl8pPr>
            <a:lvl9pPr lvl="8">
              <a:spcBef>
                <a:spcPts val="0"/>
              </a:spcBef>
              <a:buNone/>
              <a:defRPr sz="2400"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" name="Picture 7" descr="onWhite_vert_lar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606" y="0"/>
            <a:ext cx="466244" cy="500316"/>
          </a:xfrm>
          <a:prstGeom prst="rect">
            <a:avLst/>
          </a:prstGeom>
        </p:spPr>
      </p:pic>
      <p:sp>
        <p:nvSpPr>
          <p:cNvPr id="9" name="Half Frame 8"/>
          <p:cNvSpPr/>
          <p:nvPr userDrawn="1"/>
        </p:nvSpPr>
        <p:spPr>
          <a:xfrm>
            <a:off x="-8344" y="-7684"/>
            <a:ext cx="1491226" cy="368709"/>
          </a:xfrm>
          <a:prstGeom prst="halfFrame">
            <a:avLst>
              <a:gd name="adj1" fmla="val 20000"/>
              <a:gd name="adj2" fmla="val 20000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Half Frame 9"/>
          <p:cNvSpPr/>
          <p:nvPr userDrawn="1"/>
        </p:nvSpPr>
        <p:spPr>
          <a:xfrm rot="10800000">
            <a:off x="557161" y="1723303"/>
            <a:ext cx="8586689" cy="3420196"/>
          </a:xfrm>
          <a:prstGeom prst="halfFrame">
            <a:avLst>
              <a:gd name="adj1" fmla="val 1808"/>
              <a:gd name="adj2" fmla="val 1793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Shape 40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44425" y="1548525"/>
            <a:ext cx="1918800" cy="3225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▹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⬞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2861613" y="1548525"/>
            <a:ext cx="1918800" cy="3225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▹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⬞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878801" y="1548525"/>
            <a:ext cx="1918800" cy="3225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▹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⬞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Picture 8" descr="onWhite_vert_lar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606" y="0"/>
            <a:ext cx="466244" cy="500316"/>
          </a:xfrm>
          <a:prstGeom prst="rect">
            <a:avLst/>
          </a:prstGeom>
        </p:spPr>
      </p:pic>
      <p:sp>
        <p:nvSpPr>
          <p:cNvPr id="10" name="Half Frame 9"/>
          <p:cNvSpPr/>
          <p:nvPr userDrawn="1"/>
        </p:nvSpPr>
        <p:spPr>
          <a:xfrm>
            <a:off x="-8344" y="-7684"/>
            <a:ext cx="1491226" cy="368709"/>
          </a:xfrm>
          <a:prstGeom prst="halfFrame">
            <a:avLst>
              <a:gd name="adj1" fmla="val 20000"/>
              <a:gd name="adj2" fmla="val 20000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Half Frame 10"/>
          <p:cNvSpPr/>
          <p:nvPr userDrawn="1"/>
        </p:nvSpPr>
        <p:spPr>
          <a:xfrm rot="10800000">
            <a:off x="557161" y="1723303"/>
            <a:ext cx="8586689" cy="3420196"/>
          </a:xfrm>
          <a:prstGeom prst="halfFrame">
            <a:avLst>
              <a:gd name="adj1" fmla="val 1808"/>
              <a:gd name="adj2" fmla="val 1793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Shape 48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" name="Picture 5" descr="onWhite_vert_lar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606" y="0"/>
            <a:ext cx="466244" cy="500316"/>
          </a:xfrm>
          <a:prstGeom prst="rect">
            <a:avLst/>
          </a:prstGeom>
        </p:spPr>
      </p:pic>
      <p:sp>
        <p:nvSpPr>
          <p:cNvPr id="7" name="Half Frame 6"/>
          <p:cNvSpPr/>
          <p:nvPr userDrawn="1"/>
        </p:nvSpPr>
        <p:spPr>
          <a:xfrm>
            <a:off x="-8344" y="-7684"/>
            <a:ext cx="1491226" cy="368709"/>
          </a:xfrm>
          <a:prstGeom prst="halfFrame">
            <a:avLst>
              <a:gd name="adj1" fmla="val 20000"/>
              <a:gd name="adj2" fmla="val 20000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 userDrawn="1"/>
        </p:nvSpPr>
        <p:spPr>
          <a:xfrm rot="10800000">
            <a:off x="557161" y="1723303"/>
            <a:ext cx="8586689" cy="3420196"/>
          </a:xfrm>
          <a:prstGeom prst="halfFrame">
            <a:avLst>
              <a:gd name="adj1" fmla="val 1808"/>
              <a:gd name="adj2" fmla="val 1793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image background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 flipH="1">
            <a:off x="-75" y="0"/>
            <a:ext cx="1851600" cy="5143500"/>
          </a:xfrm>
          <a:prstGeom prst="rect">
            <a:avLst/>
          </a:prstGeom>
          <a:solidFill>
            <a:srgbClr val="0DB7C4">
              <a:alpha val="365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Shape 53"/>
          <p:cNvSpPr/>
          <p:nvPr/>
        </p:nvSpPr>
        <p:spPr>
          <a:xfrm flipH="1">
            <a:off x="-75" y="0"/>
            <a:ext cx="1851600" cy="11400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235225" y="1292400"/>
            <a:ext cx="1381200" cy="1140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1851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" name="Picture 5" descr="onWhite_vert_lar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606" y="0"/>
            <a:ext cx="466244" cy="500316"/>
          </a:xfrm>
          <a:prstGeom prst="rect">
            <a:avLst/>
          </a:prstGeom>
        </p:spPr>
      </p:pic>
      <p:sp>
        <p:nvSpPr>
          <p:cNvPr id="7" name="Half Frame 6"/>
          <p:cNvSpPr/>
          <p:nvPr userDrawn="1"/>
        </p:nvSpPr>
        <p:spPr>
          <a:xfrm>
            <a:off x="-8344" y="-7684"/>
            <a:ext cx="1491226" cy="368709"/>
          </a:xfrm>
          <a:prstGeom prst="halfFrame">
            <a:avLst>
              <a:gd name="adj1" fmla="val 20000"/>
              <a:gd name="adj2" fmla="val 20000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 userDrawn="1"/>
        </p:nvSpPr>
        <p:spPr>
          <a:xfrm rot="10800000">
            <a:off x="557161" y="1723303"/>
            <a:ext cx="8586689" cy="3420196"/>
          </a:xfrm>
          <a:prstGeom prst="halfFrame">
            <a:avLst>
              <a:gd name="adj1" fmla="val 1808"/>
              <a:gd name="adj2" fmla="val 1793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 flipH="1">
            <a:off x="-75" y="0"/>
            <a:ext cx="1851600" cy="51435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 flipH="1">
            <a:off x="-75" y="0"/>
            <a:ext cx="1851600" cy="11400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1851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223150" y="1284100"/>
            <a:ext cx="1393200" cy="1932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Clr>
                <a:srgbClr val="415665"/>
              </a:buClr>
              <a:buSzPts val="1200"/>
              <a:buNone/>
              <a:defRPr sz="1200"/>
            </a:lvl1pPr>
          </a:lstStyle>
          <a:p>
            <a:endParaRPr/>
          </a:p>
        </p:txBody>
      </p:sp>
      <p:pic>
        <p:nvPicPr>
          <p:cNvPr id="6" name="Picture 5" descr="onWhite_vert_lar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606" y="0"/>
            <a:ext cx="466244" cy="500316"/>
          </a:xfrm>
          <a:prstGeom prst="rect">
            <a:avLst/>
          </a:prstGeom>
        </p:spPr>
      </p:pic>
      <p:sp>
        <p:nvSpPr>
          <p:cNvPr id="7" name="Half Frame 6"/>
          <p:cNvSpPr/>
          <p:nvPr userDrawn="1"/>
        </p:nvSpPr>
        <p:spPr>
          <a:xfrm>
            <a:off x="-8344" y="-7684"/>
            <a:ext cx="1491226" cy="368709"/>
          </a:xfrm>
          <a:prstGeom prst="halfFrame">
            <a:avLst>
              <a:gd name="adj1" fmla="val 20000"/>
              <a:gd name="adj2" fmla="val 20000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 userDrawn="1"/>
        </p:nvSpPr>
        <p:spPr>
          <a:xfrm rot="10800000">
            <a:off x="557161" y="1723303"/>
            <a:ext cx="8586689" cy="3420196"/>
          </a:xfrm>
          <a:prstGeom prst="halfFrame">
            <a:avLst>
              <a:gd name="adj1" fmla="val 1808"/>
              <a:gd name="adj2" fmla="val 1793"/>
            </a:avLst>
          </a:prstGeom>
          <a:solidFill>
            <a:srgbClr val="163C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0DB7C4"/>
              </a:buClr>
              <a:buSzPts val="3000"/>
              <a:buFont typeface="Source Sans Pro"/>
              <a:buChar char="▹"/>
              <a:defRPr sz="30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Source Sans Pro"/>
              <a:buChar char="▸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Source Sans Pro"/>
              <a:buChar char="⬩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⬞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●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 algn="ctr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 algn="ctr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 algn="ctr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 algn="ctr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 algn="ctr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 algn="ctr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 algn="ctr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 algn="ctr"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hyperlink" Target="#slide=id.g35ed75ccf_0141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109647" y="623758"/>
            <a:ext cx="8963540" cy="208046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THIS </a:t>
            </a:r>
            <a:r>
              <a:rPr lang="en" sz="5400" dirty="0" smtClean="0"/>
              <a:t>IS</a:t>
            </a:r>
            <a:r>
              <a:rPr lang="ko-KR" altLang="en-US" sz="5400" dirty="0" smtClean="0"/>
              <a:t> </a:t>
            </a:r>
            <a:r>
              <a:rPr lang="en-US" altLang="ko-KR" sz="5400" dirty="0" smtClean="0"/>
              <a:t>FOR </a:t>
            </a:r>
            <a:r>
              <a:rPr lang="en" sz="5400" dirty="0" smtClean="0"/>
              <a:t>YOUR </a:t>
            </a:r>
            <a:r>
              <a:rPr lang="en-US" sz="5400" dirty="0" smtClean="0"/>
              <a:t>LBRN </a:t>
            </a:r>
            <a:r>
              <a:rPr lang="en" sz="5400" dirty="0" smtClean="0"/>
              <a:t>PRESENTATION</a:t>
            </a:r>
            <a:endParaRPr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WANT BIG IMPACT</a:t>
            </a:r>
            <a:r>
              <a:rPr lang="en" b="0"/>
              <a:t>?</a:t>
            </a:r>
            <a:endParaRPr b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BIG IMAGE.</a:t>
            </a:r>
            <a:endParaRPr/>
          </a:p>
        </p:txBody>
      </p:sp>
      <p:sp>
        <p:nvSpPr>
          <p:cNvPr id="213" name="Shape 21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221" name="Shape 22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219" name="Shape 219"/>
          <p:cNvSpPr/>
          <p:nvPr/>
        </p:nvSpPr>
        <p:spPr>
          <a:xfrm>
            <a:off x="1037725" y="1644125"/>
            <a:ext cx="2539800" cy="2539800"/>
          </a:xfrm>
          <a:prstGeom prst="ellipse">
            <a:avLst/>
          </a:prstGeom>
          <a:solidFill>
            <a:srgbClr val="F24745"/>
          </a:solidFill>
          <a:ln w="9525" cap="flat" cmpd="sng">
            <a:solidFill>
              <a:srgbClr val="415665"/>
            </a:solidFill>
            <a:prstDash val="dash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White</a:t>
            </a:r>
            <a:endParaRPr sz="180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20" name="Shape 220"/>
          <p:cNvSpPr/>
          <p:nvPr/>
        </p:nvSpPr>
        <p:spPr>
          <a:xfrm>
            <a:off x="5377223" y="1644125"/>
            <a:ext cx="2539800" cy="2539800"/>
          </a:xfrm>
          <a:prstGeom prst="ellipse">
            <a:avLst/>
          </a:prstGeom>
          <a:solidFill>
            <a:srgbClr val="A9D039"/>
          </a:solidFill>
          <a:ln w="9525" cap="flat" cmpd="sng">
            <a:solidFill>
              <a:srgbClr val="415665"/>
            </a:solidFill>
            <a:prstDash val="dash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Black</a:t>
            </a:r>
            <a:endParaRPr sz="180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22" name="Shape 222"/>
          <p:cNvSpPr/>
          <p:nvPr/>
        </p:nvSpPr>
        <p:spPr>
          <a:xfrm>
            <a:off x="3207474" y="1644125"/>
            <a:ext cx="2539800" cy="2539800"/>
          </a:xfrm>
          <a:prstGeom prst="ellipse">
            <a:avLst/>
          </a:prstGeom>
          <a:solidFill>
            <a:srgbClr val="0DB7C4"/>
          </a:solidFill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Gray</a:t>
            </a:r>
            <a:endParaRPr sz="2400" b="1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sp>
        <p:nvSpPr>
          <p:cNvPr id="229" name="Shape 2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graphicFrame>
        <p:nvGraphicFramePr>
          <p:cNvPr id="228" name="Shape 228"/>
          <p:cNvGraphicFramePr/>
          <p:nvPr/>
        </p:nvGraphicFramePr>
        <p:xfrm>
          <a:off x="952500" y="1564481"/>
          <a:ext cx="5309500" cy="2753400"/>
        </p:xfrm>
        <a:graphic>
          <a:graphicData uri="http://schemas.openxmlformats.org/drawingml/2006/table">
            <a:tbl>
              <a:tblPr>
                <a:noFill/>
                <a:tableStyleId>{F3BD62C4-4BFC-472E-BFB4-28950E5806D9}</a:tableStyleId>
              </a:tblPr>
              <a:tblGrid>
                <a:gridCol w="1327375"/>
                <a:gridCol w="1327375"/>
                <a:gridCol w="1327375"/>
                <a:gridCol w="1327375"/>
              </a:tblGrid>
              <a:tr h="68835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rgbClr val="415665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DB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>
                        <a:alpha val="34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DB7C4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</a:t>
                      </a:r>
                      <a:endParaRPr sz="1100">
                        <a:solidFill>
                          <a:srgbClr val="0DB7C4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DB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>
                        <a:alpha val="34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DB7C4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B</a:t>
                      </a:r>
                      <a:endParaRPr sz="1100">
                        <a:solidFill>
                          <a:srgbClr val="0DB7C4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DB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>
                        <a:alpha val="34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DB7C4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</a:t>
                      </a:r>
                      <a:endParaRPr sz="1100">
                        <a:solidFill>
                          <a:srgbClr val="0DB7C4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DB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>
                        <a:alpha val="3460"/>
                      </a:srgbClr>
                    </a:solidFill>
                  </a:tcPr>
                </a:tc>
              </a:tr>
              <a:tr h="688350"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415665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Yellow</a:t>
                      </a:r>
                      <a:endParaRPr sz="1100">
                        <a:solidFill>
                          <a:srgbClr val="415665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DB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415665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10</a:t>
                      </a:r>
                      <a:endParaRPr sz="1800" b="1">
                        <a:solidFill>
                          <a:srgbClr val="415665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DB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415665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20</a:t>
                      </a:r>
                      <a:endParaRPr sz="1800" b="1">
                        <a:solidFill>
                          <a:srgbClr val="415665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DB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415665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7</a:t>
                      </a:r>
                      <a:endParaRPr sz="1800" b="1">
                        <a:solidFill>
                          <a:srgbClr val="415665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DB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8350"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415665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Blue</a:t>
                      </a:r>
                      <a:endParaRPr sz="1100">
                        <a:solidFill>
                          <a:srgbClr val="415665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>
                        <a:alpha val="34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415665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30</a:t>
                      </a:r>
                      <a:endParaRPr sz="1800" b="1">
                        <a:solidFill>
                          <a:srgbClr val="415665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>
                        <a:alpha val="34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415665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15</a:t>
                      </a:r>
                      <a:endParaRPr sz="1800" b="1">
                        <a:solidFill>
                          <a:srgbClr val="415665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>
                        <a:alpha val="34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415665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10</a:t>
                      </a:r>
                      <a:endParaRPr sz="1800" b="1">
                        <a:solidFill>
                          <a:srgbClr val="415665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>
                        <a:alpha val="3460"/>
                      </a:srgbClr>
                    </a:solidFill>
                  </a:tcPr>
                </a:tc>
              </a:tr>
              <a:tr h="68835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415665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Orange</a:t>
                      </a:r>
                      <a:endParaRPr sz="1100">
                        <a:solidFill>
                          <a:srgbClr val="415665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415665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5</a:t>
                      </a:r>
                      <a:endParaRPr sz="1800" b="1">
                        <a:solidFill>
                          <a:srgbClr val="415665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415665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24</a:t>
                      </a:r>
                      <a:endParaRPr sz="1800" b="1">
                        <a:solidFill>
                          <a:srgbClr val="415665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415665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16</a:t>
                      </a:r>
                      <a:endParaRPr sz="1800" b="1">
                        <a:solidFill>
                          <a:srgbClr val="415665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230" name="Shape 230"/>
          <p:cNvGrpSpPr/>
          <p:nvPr/>
        </p:nvGrpSpPr>
        <p:grpSpPr>
          <a:xfrm>
            <a:off x="6762074" y="417731"/>
            <a:ext cx="2120985" cy="4361089"/>
            <a:chOff x="5160100" y="1609475"/>
            <a:chExt cx="975300" cy="2005375"/>
          </a:xfrm>
        </p:grpSpPr>
        <p:sp>
          <p:nvSpPr>
            <p:cNvPr id="231" name="Shape 231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0" t="0" r="0" b="0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0" t="0" r="0" b="0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3" name="Shape 233"/>
          <p:cNvGrpSpPr/>
          <p:nvPr/>
        </p:nvGrpSpPr>
        <p:grpSpPr>
          <a:xfrm>
            <a:off x="7775239" y="4260475"/>
            <a:ext cx="433800" cy="433800"/>
            <a:chOff x="5382800" y="412975"/>
            <a:chExt cx="433800" cy="433800"/>
          </a:xfrm>
        </p:grpSpPr>
        <p:sp>
          <p:nvSpPr>
            <p:cNvPr id="234" name="Shape 234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7" name="Shape 237"/>
          <p:cNvGrpSpPr/>
          <p:nvPr/>
        </p:nvGrpSpPr>
        <p:grpSpPr>
          <a:xfrm>
            <a:off x="7186989" y="2007084"/>
            <a:ext cx="548193" cy="548193"/>
            <a:chOff x="5382800" y="412975"/>
            <a:chExt cx="433800" cy="433800"/>
          </a:xfrm>
        </p:grpSpPr>
        <p:sp>
          <p:nvSpPr>
            <p:cNvPr id="238" name="Shape 238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Shape 239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Shape 24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1" name="Shape 241"/>
          <p:cNvGrpSpPr/>
          <p:nvPr/>
        </p:nvGrpSpPr>
        <p:grpSpPr>
          <a:xfrm>
            <a:off x="8103270" y="1037014"/>
            <a:ext cx="305439" cy="305439"/>
            <a:chOff x="5382800" y="412975"/>
            <a:chExt cx="433800" cy="433800"/>
          </a:xfrm>
        </p:grpSpPr>
        <p:sp>
          <p:nvSpPr>
            <p:cNvPr id="242" name="Shape 242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Shape 243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Shape 244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95B0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/>
        </p:nvSpPr>
        <p:spPr>
          <a:xfrm>
            <a:off x="844425" y="1099637"/>
            <a:ext cx="7841694" cy="3735951"/>
          </a:xfrm>
          <a:custGeom>
            <a:avLst/>
            <a:gdLst/>
            <a:ahLst/>
            <a:cxnLst/>
            <a:rect l="0" t="0" r="0" b="0"/>
            <a:pathLst>
              <a:path w="285750" h="136125" extrusionOk="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MAPS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52" name="Shape 25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2255800" y="1901925"/>
            <a:ext cx="669600" cy="202500"/>
          </a:xfrm>
          <a:prstGeom prst="wedgeRectCallout">
            <a:avLst>
              <a:gd name="adj1" fmla="val -21428"/>
              <a:gd name="adj2" fmla="val 84287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OUR OFFICE</a:t>
            </a:r>
            <a:endParaRPr sz="800">
              <a:solidFill>
                <a:srgbClr val="FFFFFF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53" name="Shape 253"/>
          <p:cNvSpPr/>
          <p:nvPr/>
        </p:nvSpPr>
        <p:spPr>
          <a:xfrm rot="8100000">
            <a:off x="1475321" y="2273788"/>
            <a:ext cx="115824" cy="115824"/>
          </a:xfrm>
          <a:prstGeom prst="teardrop">
            <a:avLst>
              <a:gd name="adj" fmla="val 10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Shape 254"/>
          <p:cNvSpPr/>
          <p:nvPr/>
        </p:nvSpPr>
        <p:spPr>
          <a:xfrm rot="8100000">
            <a:off x="3068371" y="3803188"/>
            <a:ext cx="115824" cy="115824"/>
          </a:xfrm>
          <a:prstGeom prst="teardrop">
            <a:avLst>
              <a:gd name="adj" fmla="val 10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Shape 255"/>
          <p:cNvSpPr/>
          <p:nvPr/>
        </p:nvSpPr>
        <p:spPr>
          <a:xfrm rot="8100000">
            <a:off x="4707371" y="4088663"/>
            <a:ext cx="115824" cy="115824"/>
          </a:xfrm>
          <a:prstGeom prst="teardrop">
            <a:avLst>
              <a:gd name="adj" fmla="val 10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Shape 256"/>
          <p:cNvSpPr/>
          <p:nvPr/>
        </p:nvSpPr>
        <p:spPr>
          <a:xfrm rot="8100000">
            <a:off x="4079021" y="2019338"/>
            <a:ext cx="115824" cy="115824"/>
          </a:xfrm>
          <a:prstGeom prst="teardrop">
            <a:avLst>
              <a:gd name="adj" fmla="val 10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Shape 257"/>
          <p:cNvSpPr/>
          <p:nvPr/>
        </p:nvSpPr>
        <p:spPr>
          <a:xfrm rot="8100000">
            <a:off x="6881271" y="2542038"/>
            <a:ext cx="115824" cy="115824"/>
          </a:xfrm>
          <a:prstGeom prst="teardrop">
            <a:avLst>
              <a:gd name="adj" fmla="val 10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Shape 258"/>
          <p:cNvSpPr/>
          <p:nvPr/>
        </p:nvSpPr>
        <p:spPr>
          <a:xfrm rot="8100000">
            <a:off x="7432896" y="4088663"/>
            <a:ext cx="115824" cy="115824"/>
          </a:xfrm>
          <a:prstGeom prst="teardrop">
            <a:avLst>
              <a:gd name="adj" fmla="val 10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263" name="Shape 263"/>
          <p:cNvSpPr txBox="1">
            <a:spLocks noGrp="1"/>
          </p:cNvSpPr>
          <p:nvPr>
            <p:ph type="ctrTitle" idx="4294967295"/>
          </p:nvPr>
        </p:nvSpPr>
        <p:spPr>
          <a:xfrm>
            <a:off x="745612" y="1372164"/>
            <a:ext cx="7972323" cy="116046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dirty="0"/>
              <a:t>89,526,124</a:t>
            </a:r>
            <a:endParaRPr sz="9600" dirty="0"/>
          </a:p>
        </p:txBody>
      </p:sp>
      <p:sp>
        <p:nvSpPr>
          <p:cNvPr id="264" name="Shape 264"/>
          <p:cNvSpPr txBox="1">
            <a:spLocks noGrp="1"/>
          </p:cNvSpPr>
          <p:nvPr>
            <p:ph type="subTitle" idx="4294967295"/>
          </p:nvPr>
        </p:nvSpPr>
        <p:spPr>
          <a:xfrm>
            <a:off x="770194" y="2365632"/>
            <a:ext cx="8373806" cy="7842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Whoa! That’s a big number, aren’t you proud?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D039"/>
        </a:solidFill>
        <a:effectLst/>
      </p:bgPr>
    </p:bg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270" name="Shape 270"/>
          <p:cNvSpPr txBox="1">
            <a:spLocks noGrp="1"/>
          </p:cNvSpPr>
          <p:nvPr>
            <p:ph type="ctrTitle" idx="4294967295"/>
          </p:nvPr>
        </p:nvSpPr>
        <p:spPr>
          <a:xfrm>
            <a:off x="1970088" y="571500"/>
            <a:ext cx="7173912" cy="8953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FFFF"/>
                </a:solidFill>
              </a:rPr>
              <a:t>89,526,124$</a:t>
            </a:r>
            <a:endParaRPr sz="7200">
              <a:solidFill>
                <a:srgbClr val="FFFFFF"/>
              </a:solidFill>
            </a:endParaRPr>
          </a:p>
        </p:txBody>
      </p:sp>
      <p:sp>
        <p:nvSpPr>
          <p:cNvPr id="271" name="Shape 271"/>
          <p:cNvSpPr txBox="1">
            <a:spLocks noGrp="1"/>
          </p:cNvSpPr>
          <p:nvPr>
            <p:ph type="subTitle" idx="4294967295"/>
          </p:nvPr>
        </p:nvSpPr>
        <p:spPr>
          <a:xfrm>
            <a:off x="1970088" y="1030288"/>
            <a:ext cx="7173912" cy="463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That’s a lot of money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272" name="Shape 272"/>
          <p:cNvSpPr txBox="1">
            <a:spLocks noGrp="1"/>
          </p:cNvSpPr>
          <p:nvPr>
            <p:ph type="ctrTitle" idx="4294967295"/>
          </p:nvPr>
        </p:nvSpPr>
        <p:spPr>
          <a:xfrm>
            <a:off x="1970088" y="3810000"/>
            <a:ext cx="7173912" cy="8953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FFFF"/>
                </a:solidFill>
              </a:rPr>
              <a:t>100%</a:t>
            </a:r>
            <a:endParaRPr sz="7200">
              <a:solidFill>
                <a:srgbClr val="FFFFFF"/>
              </a:solidFill>
            </a:endParaRPr>
          </a:p>
        </p:txBody>
      </p:sp>
      <p:sp>
        <p:nvSpPr>
          <p:cNvPr id="273" name="Shape 273"/>
          <p:cNvSpPr txBox="1">
            <a:spLocks noGrp="1"/>
          </p:cNvSpPr>
          <p:nvPr>
            <p:ph type="subTitle" idx="4294967295"/>
          </p:nvPr>
        </p:nvSpPr>
        <p:spPr>
          <a:xfrm>
            <a:off x="1970088" y="4268788"/>
            <a:ext cx="7173912" cy="463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Total success!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274" name="Shape 274"/>
          <p:cNvSpPr txBox="1">
            <a:spLocks noGrp="1"/>
          </p:cNvSpPr>
          <p:nvPr>
            <p:ph type="ctrTitle" idx="4294967295"/>
          </p:nvPr>
        </p:nvSpPr>
        <p:spPr>
          <a:xfrm>
            <a:off x="1970088" y="2190750"/>
            <a:ext cx="7173912" cy="8953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FFFF"/>
                </a:solidFill>
              </a:rPr>
              <a:t>185,244</a:t>
            </a:r>
            <a:r>
              <a:rPr lang="en" sz="4800">
                <a:solidFill>
                  <a:srgbClr val="FFFFFF"/>
                </a:solidFill>
              </a:rPr>
              <a:t> users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75" name="Shape 275"/>
          <p:cNvSpPr txBox="1">
            <a:spLocks noGrp="1"/>
          </p:cNvSpPr>
          <p:nvPr>
            <p:ph type="subTitle" idx="4294967295"/>
          </p:nvPr>
        </p:nvSpPr>
        <p:spPr>
          <a:xfrm>
            <a:off x="1970088" y="2649538"/>
            <a:ext cx="7173912" cy="463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And a lot of users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277" name="Shape 277"/>
          <p:cNvSpPr/>
          <p:nvPr/>
        </p:nvSpPr>
        <p:spPr>
          <a:xfrm>
            <a:off x="6381074" y="417731"/>
            <a:ext cx="2120985" cy="4361089"/>
          </a:xfrm>
          <a:custGeom>
            <a:avLst/>
            <a:gdLst/>
            <a:ahLst/>
            <a:cxnLst/>
            <a:rect l="0" t="0" r="0" b="0"/>
            <a:pathLst>
              <a:path w="39012" h="80215" extrusionOk="0">
                <a:moveTo>
                  <a:pt x="20115" y="366"/>
                </a:moveTo>
                <a:lnTo>
                  <a:pt x="20725" y="488"/>
                </a:lnTo>
                <a:lnTo>
                  <a:pt x="21274" y="731"/>
                </a:lnTo>
                <a:lnTo>
                  <a:pt x="21822" y="1036"/>
                </a:lnTo>
                <a:lnTo>
                  <a:pt x="22127" y="1219"/>
                </a:lnTo>
                <a:lnTo>
                  <a:pt x="22371" y="1524"/>
                </a:lnTo>
                <a:lnTo>
                  <a:pt x="22554" y="1768"/>
                </a:lnTo>
                <a:lnTo>
                  <a:pt x="22736" y="2072"/>
                </a:lnTo>
                <a:lnTo>
                  <a:pt x="23041" y="2743"/>
                </a:lnTo>
                <a:lnTo>
                  <a:pt x="23163" y="3413"/>
                </a:lnTo>
                <a:lnTo>
                  <a:pt x="23285" y="4206"/>
                </a:lnTo>
                <a:lnTo>
                  <a:pt x="23346" y="4998"/>
                </a:lnTo>
                <a:lnTo>
                  <a:pt x="23285" y="5791"/>
                </a:lnTo>
                <a:lnTo>
                  <a:pt x="23163" y="6583"/>
                </a:lnTo>
                <a:lnTo>
                  <a:pt x="22858" y="7924"/>
                </a:lnTo>
                <a:lnTo>
                  <a:pt x="22615" y="8533"/>
                </a:lnTo>
                <a:lnTo>
                  <a:pt x="22371" y="9204"/>
                </a:lnTo>
                <a:lnTo>
                  <a:pt x="22310" y="9326"/>
                </a:lnTo>
                <a:lnTo>
                  <a:pt x="22188" y="9509"/>
                </a:lnTo>
                <a:lnTo>
                  <a:pt x="21883" y="9752"/>
                </a:lnTo>
                <a:lnTo>
                  <a:pt x="21152" y="10179"/>
                </a:lnTo>
                <a:lnTo>
                  <a:pt x="20420" y="10606"/>
                </a:lnTo>
                <a:lnTo>
                  <a:pt x="19994" y="10789"/>
                </a:lnTo>
                <a:lnTo>
                  <a:pt x="19567" y="10850"/>
                </a:lnTo>
                <a:lnTo>
                  <a:pt x="19201" y="10850"/>
                </a:lnTo>
                <a:lnTo>
                  <a:pt x="18774" y="10667"/>
                </a:lnTo>
                <a:lnTo>
                  <a:pt x="17982" y="10240"/>
                </a:lnTo>
                <a:lnTo>
                  <a:pt x="17251" y="9813"/>
                </a:lnTo>
                <a:lnTo>
                  <a:pt x="16946" y="9570"/>
                </a:lnTo>
                <a:lnTo>
                  <a:pt x="16763" y="9387"/>
                </a:lnTo>
                <a:lnTo>
                  <a:pt x="16702" y="9265"/>
                </a:lnTo>
                <a:lnTo>
                  <a:pt x="16519" y="8777"/>
                </a:lnTo>
                <a:lnTo>
                  <a:pt x="16336" y="8351"/>
                </a:lnTo>
                <a:lnTo>
                  <a:pt x="16093" y="7497"/>
                </a:lnTo>
                <a:lnTo>
                  <a:pt x="15910" y="6705"/>
                </a:lnTo>
                <a:lnTo>
                  <a:pt x="15788" y="5912"/>
                </a:lnTo>
                <a:lnTo>
                  <a:pt x="15727" y="5120"/>
                </a:lnTo>
                <a:lnTo>
                  <a:pt x="15727" y="4328"/>
                </a:lnTo>
                <a:lnTo>
                  <a:pt x="15849" y="3474"/>
                </a:lnTo>
                <a:lnTo>
                  <a:pt x="15971" y="2804"/>
                </a:lnTo>
                <a:lnTo>
                  <a:pt x="16275" y="2194"/>
                </a:lnTo>
                <a:lnTo>
                  <a:pt x="16641" y="1585"/>
                </a:lnTo>
                <a:lnTo>
                  <a:pt x="16824" y="1341"/>
                </a:lnTo>
                <a:lnTo>
                  <a:pt x="17129" y="1097"/>
                </a:lnTo>
                <a:lnTo>
                  <a:pt x="17677" y="731"/>
                </a:lnTo>
                <a:lnTo>
                  <a:pt x="18226" y="549"/>
                </a:lnTo>
                <a:lnTo>
                  <a:pt x="18896" y="427"/>
                </a:lnTo>
                <a:lnTo>
                  <a:pt x="19506" y="366"/>
                </a:lnTo>
                <a:close/>
                <a:moveTo>
                  <a:pt x="27491" y="19566"/>
                </a:moveTo>
                <a:lnTo>
                  <a:pt x="27491" y="19566"/>
                </a:lnTo>
                <a:lnTo>
                  <a:pt x="27491" y="19566"/>
                </a:lnTo>
                <a:close/>
                <a:moveTo>
                  <a:pt x="19323" y="32732"/>
                </a:moveTo>
                <a:lnTo>
                  <a:pt x="19201" y="32854"/>
                </a:lnTo>
                <a:lnTo>
                  <a:pt x="19140" y="33037"/>
                </a:lnTo>
                <a:lnTo>
                  <a:pt x="19140" y="33219"/>
                </a:lnTo>
                <a:lnTo>
                  <a:pt x="19201" y="33341"/>
                </a:lnTo>
                <a:lnTo>
                  <a:pt x="19262" y="33463"/>
                </a:lnTo>
                <a:lnTo>
                  <a:pt x="19567" y="33463"/>
                </a:lnTo>
                <a:lnTo>
                  <a:pt x="19628" y="33341"/>
                </a:lnTo>
                <a:lnTo>
                  <a:pt x="19689" y="33280"/>
                </a:lnTo>
                <a:lnTo>
                  <a:pt x="19628" y="33097"/>
                </a:lnTo>
                <a:lnTo>
                  <a:pt x="19567" y="33280"/>
                </a:lnTo>
                <a:lnTo>
                  <a:pt x="19445" y="33280"/>
                </a:lnTo>
                <a:lnTo>
                  <a:pt x="19384" y="33097"/>
                </a:lnTo>
                <a:lnTo>
                  <a:pt x="19384" y="32915"/>
                </a:lnTo>
                <a:lnTo>
                  <a:pt x="19384" y="32854"/>
                </a:lnTo>
                <a:lnTo>
                  <a:pt x="19506" y="32793"/>
                </a:lnTo>
                <a:lnTo>
                  <a:pt x="19384" y="32732"/>
                </a:lnTo>
                <a:close/>
                <a:moveTo>
                  <a:pt x="5060" y="39437"/>
                </a:moveTo>
                <a:lnTo>
                  <a:pt x="4877" y="39619"/>
                </a:lnTo>
                <a:lnTo>
                  <a:pt x="4572" y="40046"/>
                </a:lnTo>
                <a:lnTo>
                  <a:pt x="4146" y="40412"/>
                </a:lnTo>
                <a:lnTo>
                  <a:pt x="3597" y="40717"/>
                </a:lnTo>
                <a:lnTo>
                  <a:pt x="3109" y="40960"/>
                </a:lnTo>
                <a:lnTo>
                  <a:pt x="3414" y="40960"/>
                </a:lnTo>
                <a:lnTo>
                  <a:pt x="3780" y="40899"/>
                </a:lnTo>
                <a:lnTo>
                  <a:pt x="4085" y="40778"/>
                </a:lnTo>
                <a:lnTo>
                  <a:pt x="4329" y="40534"/>
                </a:lnTo>
                <a:lnTo>
                  <a:pt x="4572" y="40290"/>
                </a:lnTo>
                <a:lnTo>
                  <a:pt x="4816" y="40046"/>
                </a:lnTo>
                <a:lnTo>
                  <a:pt x="4938" y="39741"/>
                </a:lnTo>
                <a:lnTo>
                  <a:pt x="5060" y="39437"/>
                </a:lnTo>
                <a:close/>
                <a:moveTo>
                  <a:pt x="34013" y="39437"/>
                </a:moveTo>
                <a:lnTo>
                  <a:pt x="34074" y="39741"/>
                </a:lnTo>
                <a:lnTo>
                  <a:pt x="34257" y="40046"/>
                </a:lnTo>
                <a:lnTo>
                  <a:pt x="34440" y="40290"/>
                </a:lnTo>
                <a:lnTo>
                  <a:pt x="34683" y="40534"/>
                </a:lnTo>
                <a:lnTo>
                  <a:pt x="34988" y="40778"/>
                </a:lnTo>
                <a:lnTo>
                  <a:pt x="35293" y="40899"/>
                </a:lnTo>
                <a:lnTo>
                  <a:pt x="35598" y="40960"/>
                </a:lnTo>
                <a:lnTo>
                  <a:pt x="35963" y="40960"/>
                </a:lnTo>
                <a:lnTo>
                  <a:pt x="35598" y="40839"/>
                </a:lnTo>
                <a:lnTo>
                  <a:pt x="35232" y="40656"/>
                </a:lnTo>
                <a:lnTo>
                  <a:pt x="35171" y="40595"/>
                </a:lnTo>
                <a:lnTo>
                  <a:pt x="34805" y="40351"/>
                </a:lnTo>
                <a:lnTo>
                  <a:pt x="34500" y="40046"/>
                </a:lnTo>
                <a:lnTo>
                  <a:pt x="34013" y="39437"/>
                </a:lnTo>
                <a:close/>
                <a:moveTo>
                  <a:pt x="20908" y="57905"/>
                </a:moveTo>
                <a:lnTo>
                  <a:pt x="20908" y="57905"/>
                </a:lnTo>
                <a:lnTo>
                  <a:pt x="20908" y="57905"/>
                </a:lnTo>
                <a:close/>
                <a:moveTo>
                  <a:pt x="15361" y="56138"/>
                </a:moveTo>
                <a:lnTo>
                  <a:pt x="15239" y="56442"/>
                </a:lnTo>
                <a:lnTo>
                  <a:pt x="15117" y="56747"/>
                </a:lnTo>
                <a:lnTo>
                  <a:pt x="15117" y="57052"/>
                </a:lnTo>
                <a:lnTo>
                  <a:pt x="15178" y="57418"/>
                </a:lnTo>
                <a:lnTo>
                  <a:pt x="15239" y="57722"/>
                </a:lnTo>
                <a:lnTo>
                  <a:pt x="15422" y="57966"/>
                </a:lnTo>
                <a:lnTo>
                  <a:pt x="15605" y="58210"/>
                </a:lnTo>
                <a:lnTo>
                  <a:pt x="15910" y="58454"/>
                </a:lnTo>
                <a:lnTo>
                  <a:pt x="16153" y="58576"/>
                </a:lnTo>
                <a:lnTo>
                  <a:pt x="16519" y="58698"/>
                </a:lnTo>
                <a:lnTo>
                  <a:pt x="16824" y="58698"/>
                </a:lnTo>
                <a:lnTo>
                  <a:pt x="17129" y="58637"/>
                </a:lnTo>
                <a:lnTo>
                  <a:pt x="17434" y="58576"/>
                </a:lnTo>
                <a:lnTo>
                  <a:pt x="17738" y="58393"/>
                </a:lnTo>
                <a:lnTo>
                  <a:pt x="17982" y="58210"/>
                </a:lnTo>
                <a:lnTo>
                  <a:pt x="18165" y="57905"/>
                </a:lnTo>
                <a:lnTo>
                  <a:pt x="17860" y="58149"/>
                </a:lnTo>
                <a:lnTo>
                  <a:pt x="17555" y="58332"/>
                </a:lnTo>
                <a:lnTo>
                  <a:pt x="17312" y="58454"/>
                </a:lnTo>
                <a:lnTo>
                  <a:pt x="17068" y="58515"/>
                </a:lnTo>
                <a:lnTo>
                  <a:pt x="16763" y="58515"/>
                </a:lnTo>
                <a:lnTo>
                  <a:pt x="16519" y="58454"/>
                </a:lnTo>
                <a:lnTo>
                  <a:pt x="16275" y="58393"/>
                </a:lnTo>
                <a:lnTo>
                  <a:pt x="16032" y="58271"/>
                </a:lnTo>
                <a:lnTo>
                  <a:pt x="15849" y="58088"/>
                </a:lnTo>
                <a:lnTo>
                  <a:pt x="15666" y="57905"/>
                </a:lnTo>
                <a:lnTo>
                  <a:pt x="15422" y="57540"/>
                </a:lnTo>
                <a:lnTo>
                  <a:pt x="15300" y="57052"/>
                </a:lnTo>
                <a:lnTo>
                  <a:pt x="15300" y="56625"/>
                </a:lnTo>
                <a:lnTo>
                  <a:pt x="15361" y="56138"/>
                </a:lnTo>
                <a:close/>
                <a:moveTo>
                  <a:pt x="23651" y="56138"/>
                </a:moveTo>
                <a:lnTo>
                  <a:pt x="23712" y="56442"/>
                </a:lnTo>
                <a:lnTo>
                  <a:pt x="23773" y="56747"/>
                </a:lnTo>
                <a:lnTo>
                  <a:pt x="23773" y="57052"/>
                </a:lnTo>
                <a:lnTo>
                  <a:pt x="23712" y="57357"/>
                </a:lnTo>
                <a:lnTo>
                  <a:pt x="23590" y="57601"/>
                </a:lnTo>
                <a:lnTo>
                  <a:pt x="23407" y="57905"/>
                </a:lnTo>
                <a:lnTo>
                  <a:pt x="23224" y="58088"/>
                </a:lnTo>
                <a:lnTo>
                  <a:pt x="22919" y="58271"/>
                </a:lnTo>
                <a:lnTo>
                  <a:pt x="22676" y="58393"/>
                </a:lnTo>
                <a:lnTo>
                  <a:pt x="22432" y="58454"/>
                </a:lnTo>
                <a:lnTo>
                  <a:pt x="22127" y="58515"/>
                </a:lnTo>
                <a:lnTo>
                  <a:pt x="21883" y="58454"/>
                </a:lnTo>
                <a:lnTo>
                  <a:pt x="21578" y="58393"/>
                </a:lnTo>
                <a:lnTo>
                  <a:pt x="21335" y="58271"/>
                </a:lnTo>
                <a:lnTo>
                  <a:pt x="21091" y="58088"/>
                </a:lnTo>
                <a:lnTo>
                  <a:pt x="20908" y="57905"/>
                </a:lnTo>
                <a:lnTo>
                  <a:pt x="21091" y="58210"/>
                </a:lnTo>
                <a:lnTo>
                  <a:pt x="21335" y="58393"/>
                </a:lnTo>
                <a:lnTo>
                  <a:pt x="21578" y="58576"/>
                </a:lnTo>
                <a:lnTo>
                  <a:pt x="21883" y="58637"/>
                </a:lnTo>
                <a:lnTo>
                  <a:pt x="22249" y="58698"/>
                </a:lnTo>
                <a:lnTo>
                  <a:pt x="22554" y="58698"/>
                </a:lnTo>
                <a:lnTo>
                  <a:pt x="22858" y="58576"/>
                </a:lnTo>
                <a:lnTo>
                  <a:pt x="23163" y="58454"/>
                </a:lnTo>
                <a:lnTo>
                  <a:pt x="23407" y="58210"/>
                </a:lnTo>
                <a:lnTo>
                  <a:pt x="23590" y="57966"/>
                </a:lnTo>
                <a:lnTo>
                  <a:pt x="23773" y="57722"/>
                </a:lnTo>
                <a:lnTo>
                  <a:pt x="23895" y="57357"/>
                </a:lnTo>
                <a:lnTo>
                  <a:pt x="23895" y="57052"/>
                </a:lnTo>
                <a:lnTo>
                  <a:pt x="23895" y="56747"/>
                </a:lnTo>
                <a:lnTo>
                  <a:pt x="23834" y="56442"/>
                </a:lnTo>
                <a:lnTo>
                  <a:pt x="23651" y="56138"/>
                </a:lnTo>
                <a:close/>
                <a:moveTo>
                  <a:pt x="19506" y="53273"/>
                </a:moveTo>
                <a:lnTo>
                  <a:pt x="19628" y="54309"/>
                </a:lnTo>
                <a:lnTo>
                  <a:pt x="19689" y="54858"/>
                </a:lnTo>
                <a:lnTo>
                  <a:pt x="19689" y="55406"/>
                </a:lnTo>
                <a:lnTo>
                  <a:pt x="19567" y="56442"/>
                </a:lnTo>
                <a:lnTo>
                  <a:pt x="19567" y="56930"/>
                </a:lnTo>
                <a:lnTo>
                  <a:pt x="19628" y="57418"/>
                </a:lnTo>
                <a:lnTo>
                  <a:pt x="19689" y="57844"/>
                </a:lnTo>
                <a:lnTo>
                  <a:pt x="19872" y="58210"/>
                </a:lnTo>
                <a:lnTo>
                  <a:pt x="19933" y="58454"/>
                </a:lnTo>
                <a:lnTo>
                  <a:pt x="19933" y="58698"/>
                </a:lnTo>
                <a:lnTo>
                  <a:pt x="19933" y="59246"/>
                </a:lnTo>
                <a:lnTo>
                  <a:pt x="19872" y="60283"/>
                </a:lnTo>
                <a:lnTo>
                  <a:pt x="19750" y="61319"/>
                </a:lnTo>
                <a:lnTo>
                  <a:pt x="19689" y="62843"/>
                </a:lnTo>
                <a:lnTo>
                  <a:pt x="19628" y="64305"/>
                </a:lnTo>
                <a:lnTo>
                  <a:pt x="19628" y="65281"/>
                </a:lnTo>
                <a:lnTo>
                  <a:pt x="19628" y="66195"/>
                </a:lnTo>
                <a:lnTo>
                  <a:pt x="19750" y="68267"/>
                </a:lnTo>
                <a:lnTo>
                  <a:pt x="19811" y="69486"/>
                </a:lnTo>
                <a:lnTo>
                  <a:pt x="19750" y="70645"/>
                </a:lnTo>
                <a:lnTo>
                  <a:pt x="19506" y="73022"/>
                </a:lnTo>
                <a:lnTo>
                  <a:pt x="19323" y="70888"/>
                </a:lnTo>
                <a:lnTo>
                  <a:pt x="19262" y="69791"/>
                </a:lnTo>
                <a:lnTo>
                  <a:pt x="19262" y="68694"/>
                </a:lnTo>
                <a:lnTo>
                  <a:pt x="19323" y="67658"/>
                </a:lnTo>
                <a:lnTo>
                  <a:pt x="19384" y="66561"/>
                </a:lnTo>
                <a:lnTo>
                  <a:pt x="19445" y="65464"/>
                </a:lnTo>
                <a:lnTo>
                  <a:pt x="19445" y="64366"/>
                </a:lnTo>
                <a:lnTo>
                  <a:pt x="19384" y="62599"/>
                </a:lnTo>
                <a:lnTo>
                  <a:pt x="19323" y="61745"/>
                </a:lnTo>
                <a:lnTo>
                  <a:pt x="19262" y="60831"/>
                </a:lnTo>
                <a:lnTo>
                  <a:pt x="19140" y="59612"/>
                </a:lnTo>
                <a:lnTo>
                  <a:pt x="19079" y="59002"/>
                </a:lnTo>
                <a:lnTo>
                  <a:pt x="19079" y="58698"/>
                </a:lnTo>
                <a:lnTo>
                  <a:pt x="19140" y="58393"/>
                </a:lnTo>
                <a:lnTo>
                  <a:pt x="19262" y="57844"/>
                </a:lnTo>
                <a:lnTo>
                  <a:pt x="19445" y="57235"/>
                </a:lnTo>
                <a:lnTo>
                  <a:pt x="19445" y="56625"/>
                </a:lnTo>
                <a:lnTo>
                  <a:pt x="19445" y="56016"/>
                </a:lnTo>
                <a:lnTo>
                  <a:pt x="19384" y="55345"/>
                </a:lnTo>
                <a:lnTo>
                  <a:pt x="19384" y="54614"/>
                </a:lnTo>
                <a:lnTo>
                  <a:pt x="19506" y="53273"/>
                </a:lnTo>
                <a:close/>
                <a:moveTo>
                  <a:pt x="21883" y="10118"/>
                </a:moveTo>
                <a:lnTo>
                  <a:pt x="22066" y="12191"/>
                </a:lnTo>
                <a:lnTo>
                  <a:pt x="22066" y="12313"/>
                </a:lnTo>
                <a:lnTo>
                  <a:pt x="22127" y="12434"/>
                </a:lnTo>
                <a:lnTo>
                  <a:pt x="22371" y="12617"/>
                </a:lnTo>
                <a:lnTo>
                  <a:pt x="22676" y="12739"/>
                </a:lnTo>
                <a:lnTo>
                  <a:pt x="23224" y="13105"/>
                </a:lnTo>
                <a:lnTo>
                  <a:pt x="24321" y="13836"/>
                </a:lnTo>
                <a:lnTo>
                  <a:pt x="22493" y="14141"/>
                </a:lnTo>
                <a:lnTo>
                  <a:pt x="22493" y="14141"/>
                </a:lnTo>
                <a:lnTo>
                  <a:pt x="24138" y="14080"/>
                </a:lnTo>
                <a:lnTo>
                  <a:pt x="25784" y="14080"/>
                </a:lnTo>
                <a:lnTo>
                  <a:pt x="26637" y="14141"/>
                </a:lnTo>
                <a:lnTo>
                  <a:pt x="27491" y="14324"/>
                </a:lnTo>
                <a:lnTo>
                  <a:pt x="27918" y="14446"/>
                </a:lnTo>
                <a:lnTo>
                  <a:pt x="28344" y="14629"/>
                </a:lnTo>
                <a:lnTo>
                  <a:pt x="28710" y="14812"/>
                </a:lnTo>
                <a:lnTo>
                  <a:pt x="29076" y="15055"/>
                </a:lnTo>
                <a:lnTo>
                  <a:pt x="29319" y="15421"/>
                </a:lnTo>
                <a:lnTo>
                  <a:pt x="29624" y="15787"/>
                </a:lnTo>
                <a:lnTo>
                  <a:pt x="30051" y="16518"/>
                </a:lnTo>
                <a:lnTo>
                  <a:pt x="30417" y="17311"/>
                </a:lnTo>
                <a:lnTo>
                  <a:pt x="30539" y="17676"/>
                </a:lnTo>
                <a:lnTo>
                  <a:pt x="30599" y="18103"/>
                </a:lnTo>
                <a:lnTo>
                  <a:pt x="30660" y="19017"/>
                </a:lnTo>
                <a:lnTo>
                  <a:pt x="30660" y="19932"/>
                </a:lnTo>
                <a:lnTo>
                  <a:pt x="30599" y="20846"/>
                </a:lnTo>
                <a:lnTo>
                  <a:pt x="30599" y="21151"/>
                </a:lnTo>
                <a:lnTo>
                  <a:pt x="30660" y="21455"/>
                </a:lnTo>
                <a:lnTo>
                  <a:pt x="31026" y="23345"/>
                </a:lnTo>
                <a:lnTo>
                  <a:pt x="31270" y="25235"/>
                </a:lnTo>
                <a:lnTo>
                  <a:pt x="31331" y="26149"/>
                </a:lnTo>
                <a:lnTo>
                  <a:pt x="31331" y="27063"/>
                </a:lnTo>
                <a:lnTo>
                  <a:pt x="31392" y="27429"/>
                </a:lnTo>
                <a:lnTo>
                  <a:pt x="31514" y="27795"/>
                </a:lnTo>
                <a:lnTo>
                  <a:pt x="31697" y="28160"/>
                </a:lnTo>
                <a:lnTo>
                  <a:pt x="31879" y="28465"/>
                </a:lnTo>
                <a:lnTo>
                  <a:pt x="32123" y="28770"/>
                </a:lnTo>
                <a:lnTo>
                  <a:pt x="32306" y="29136"/>
                </a:lnTo>
                <a:lnTo>
                  <a:pt x="32611" y="29928"/>
                </a:lnTo>
                <a:lnTo>
                  <a:pt x="32916" y="30781"/>
                </a:lnTo>
                <a:lnTo>
                  <a:pt x="33220" y="31696"/>
                </a:lnTo>
                <a:lnTo>
                  <a:pt x="33342" y="32366"/>
                </a:lnTo>
                <a:lnTo>
                  <a:pt x="33525" y="33097"/>
                </a:lnTo>
                <a:lnTo>
                  <a:pt x="33708" y="34499"/>
                </a:lnTo>
                <a:lnTo>
                  <a:pt x="33830" y="35536"/>
                </a:lnTo>
                <a:lnTo>
                  <a:pt x="34074" y="36511"/>
                </a:lnTo>
                <a:lnTo>
                  <a:pt x="34379" y="37547"/>
                </a:lnTo>
                <a:lnTo>
                  <a:pt x="34805" y="38461"/>
                </a:lnTo>
                <a:lnTo>
                  <a:pt x="34440" y="38522"/>
                </a:lnTo>
                <a:lnTo>
                  <a:pt x="34257" y="38644"/>
                </a:lnTo>
                <a:lnTo>
                  <a:pt x="34196" y="38705"/>
                </a:lnTo>
                <a:lnTo>
                  <a:pt x="34135" y="38827"/>
                </a:lnTo>
                <a:lnTo>
                  <a:pt x="34257" y="38888"/>
                </a:lnTo>
                <a:lnTo>
                  <a:pt x="34500" y="38827"/>
                </a:lnTo>
                <a:lnTo>
                  <a:pt x="34927" y="38705"/>
                </a:lnTo>
                <a:lnTo>
                  <a:pt x="35354" y="38705"/>
                </a:lnTo>
                <a:lnTo>
                  <a:pt x="35720" y="38766"/>
                </a:lnTo>
                <a:lnTo>
                  <a:pt x="36085" y="39010"/>
                </a:lnTo>
                <a:lnTo>
                  <a:pt x="36512" y="39376"/>
                </a:lnTo>
                <a:lnTo>
                  <a:pt x="36878" y="39802"/>
                </a:lnTo>
                <a:lnTo>
                  <a:pt x="37609" y="40717"/>
                </a:lnTo>
                <a:lnTo>
                  <a:pt x="37975" y="41143"/>
                </a:lnTo>
                <a:lnTo>
                  <a:pt x="38402" y="41509"/>
                </a:lnTo>
                <a:lnTo>
                  <a:pt x="38706" y="41753"/>
                </a:lnTo>
                <a:lnTo>
                  <a:pt x="38767" y="41814"/>
                </a:lnTo>
                <a:lnTo>
                  <a:pt x="38767" y="41875"/>
                </a:lnTo>
                <a:lnTo>
                  <a:pt x="38767" y="41936"/>
                </a:lnTo>
                <a:lnTo>
                  <a:pt x="38645" y="41997"/>
                </a:lnTo>
                <a:lnTo>
                  <a:pt x="38280" y="41997"/>
                </a:lnTo>
                <a:lnTo>
                  <a:pt x="37914" y="41875"/>
                </a:lnTo>
                <a:lnTo>
                  <a:pt x="37609" y="41753"/>
                </a:lnTo>
                <a:lnTo>
                  <a:pt x="37426" y="41570"/>
                </a:lnTo>
                <a:lnTo>
                  <a:pt x="37000" y="41204"/>
                </a:lnTo>
                <a:lnTo>
                  <a:pt x="36878" y="41082"/>
                </a:lnTo>
                <a:lnTo>
                  <a:pt x="36634" y="41021"/>
                </a:lnTo>
                <a:lnTo>
                  <a:pt x="36451" y="40960"/>
                </a:lnTo>
                <a:lnTo>
                  <a:pt x="36390" y="41021"/>
                </a:lnTo>
                <a:lnTo>
                  <a:pt x="36390" y="41143"/>
                </a:lnTo>
                <a:lnTo>
                  <a:pt x="36390" y="41326"/>
                </a:lnTo>
                <a:lnTo>
                  <a:pt x="36451" y="41570"/>
                </a:lnTo>
                <a:lnTo>
                  <a:pt x="36695" y="42119"/>
                </a:lnTo>
                <a:lnTo>
                  <a:pt x="37000" y="42667"/>
                </a:lnTo>
                <a:lnTo>
                  <a:pt x="37609" y="43764"/>
                </a:lnTo>
                <a:lnTo>
                  <a:pt x="37792" y="44069"/>
                </a:lnTo>
                <a:lnTo>
                  <a:pt x="37914" y="44191"/>
                </a:lnTo>
                <a:lnTo>
                  <a:pt x="37914" y="44374"/>
                </a:lnTo>
                <a:lnTo>
                  <a:pt x="37914" y="44496"/>
                </a:lnTo>
                <a:lnTo>
                  <a:pt x="37853" y="44557"/>
                </a:lnTo>
                <a:lnTo>
                  <a:pt x="37792" y="44557"/>
                </a:lnTo>
                <a:lnTo>
                  <a:pt x="37670" y="44496"/>
                </a:lnTo>
                <a:lnTo>
                  <a:pt x="37487" y="44374"/>
                </a:lnTo>
                <a:lnTo>
                  <a:pt x="37365" y="44252"/>
                </a:lnTo>
                <a:lnTo>
                  <a:pt x="36817" y="43399"/>
                </a:lnTo>
                <a:lnTo>
                  <a:pt x="36512" y="42972"/>
                </a:lnTo>
                <a:lnTo>
                  <a:pt x="36207" y="42606"/>
                </a:lnTo>
                <a:lnTo>
                  <a:pt x="36024" y="42545"/>
                </a:lnTo>
                <a:lnTo>
                  <a:pt x="35902" y="42484"/>
                </a:lnTo>
                <a:lnTo>
                  <a:pt x="35781" y="42606"/>
                </a:lnTo>
                <a:lnTo>
                  <a:pt x="35720" y="42789"/>
                </a:lnTo>
                <a:lnTo>
                  <a:pt x="35781" y="43094"/>
                </a:lnTo>
                <a:lnTo>
                  <a:pt x="35841" y="43399"/>
                </a:lnTo>
                <a:lnTo>
                  <a:pt x="36268" y="44496"/>
                </a:lnTo>
                <a:lnTo>
                  <a:pt x="36390" y="44861"/>
                </a:lnTo>
                <a:lnTo>
                  <a:pt x="36512" y="45288"/>
                </a:lnTo>
                <a:lnTo>
                  <a:pt x="36512" y="45471"/>
                </a:lnTo>
                <a:lnTo>
                  <a:pt x="36451" y="45593"/>
                </a:lnTo>
                <a:lnTo>
                  <a:pt x="36390" y="45654"/>
                </a:lnTo>
                <a:lnTo>
                  <a:pt x="36329" y="45715"/>
                </a:lnTo>
                <a:lnTo>
                  <a:pt x="36268" y="45654"/>
                </a:lnTo>
                <a:lnTo>
                  <a:pt x="36207" y="45593"/>
                </a:lnTo>
                <a:lnTo>
                  <a:pt x="36085" y="45410"/>
                </a:lnTo>
                <a:lnTo>
                  <a:pt x="35963" y="45166"/>
                </a:lnTo>
                <a:lnTo>
                  <a:pt x="35781" y="44739"/>
                </a:lnTo>
                <a:lnTo>
                  <a:pt x="35354" y="43642"/>
                </a:lnTo>
                <a:lnTo>
                  <a:pt x="35232" y="43216"/>
                </a:lnTo>
                <a:lnTo>
                  <a:pt x="35110" y="42972"/>
                </a:lnTo>
                <a:lnTo>
                  <a:pt x="35049" y="42911"/>
                </a:lnTo>
                <a:lnTo>
                  <a:pt x="34866" y="42911"/>
                </a:lnTo>
                <a:lnTo>
                  <a:pt x="34805" y="42972"/>
                </a:lnTo>
                <a:lnTo>
                  <a:pt x="34744" y="43216"/>
                </a:lnTo>
                <a:lnTo>
                  <a:pt x="34744" y="43642"/>
                </a:lnTo>
                <a:lnTo>
                  <a:pt x="34805" y="44739"/>
                </a:lnTo>
                <a:lnTo>
                  <a:pt x="34866" y="45166"/>
                </a:lnTo>
                <a:lnTo>
                  <a:pt x="34805" y="45410"/>
                </a:lnTo>
                <a:lnTo>
                  <a:pt x="34744" y="45593"/>
                </a:lnTo>
                <a:lnTo>
                  <a:pt x="34622" y="45654"/>
                </a:lnTo>
                <a:lnTo>
                  <a:pt x="34561" y="45593"/>
                </a:lnTo>
                <a:lnTo>
                  <a:pt x="34440" y="45349"/>
                </a:lnTo>
                <a:lnTo>
                  <a:pt x="34379" y="44800"/>
                </a:lnTo>
                <a:lnTo>
                  <a:pt x="34318" y="44130"/>
                </a:lnTo>
                <a:lnTo>
                  <a:pt x="34318" y="43825"/>
                </a:lnTo>
                <a:lnTo>
                  <a:pt x="34196" y="43338"/>
                </a:lnTo>
                <a:lnTo>
                  <a:pt x="34135" y="43094"/>
                </a:lnTo>
                <a:lnTo>
                  <a:pt x="34074" y="42911"/>
                </a:lnTo>
                <a:lnTo>
                  <a:pt x="33891" y="42850"/>
                </a:lnTo>
                <a:lnTo>
                  <a:pt x="33769" y="42911"/>
                </a:lnTo>
                <a:lnTo>
                  <a:pt x="33647" y="42972"/>
                </a:lnTo>
                <a:lnTo>
                  <a:pt x="33647" y="43094"/>
                </a:lnTo>
                <a:lnTo>
                  <a:pt x="33586" y="43338"/>
                </a:lnTo>
                <a:lnTo>
                  <a:pt x="33647" y="43825"/>
                </a:lnTo>
                <a:lnTo>
                  <a:pt x="33647" y="44252"/>
                </a:lnTo>
                <a:lnTo>
                  <a:pt x="33647" y="44618"/>
                </a:lnTo>
                <a:lnTo>
                  <a:pt x="33647" y="44800"/>
                </a:lnTo>
                <a:lnTo>
                  <a:pt x="33586" y="44983"/>
                </a:lnTo>
                <a:lnTo>
                  <a:pt x="33525" y="45044"/>
                </a:lnTo>
                <a:lnTo>
                  <a:pt x="33464" y="44983"/>
                </a:lnTo>
                <a:lnTo>
                  <a:pt x="33403" y="44922"/>
                </a:lnTo>
                <a:lnTo>
                  <a:pt x="33281" y="44679"/>
                </a:lnTo>
                <a:lnTo>
                  <a:pt x="33281" y="44435"/>
                </a:lnTo>
                <a:lnTo>
                  <a:pt x="33220" y="43886"/>
                </a:lnTo>
                <a:lnTo>
                  <a:pt x="33099" y="42667"/>
                </a:lnTo>
                <a:lnTo>
                  <a:pt x="33099" y="42423"/>
                </a:lnTo>
                <a:lnTo>
                  <a:pt x="33038" y="42240"/>
                </a:lnTo>
                <a:lnTo>
                  <a:pt x="32794" y="41509"/>
                </a:lnTo>
                <a:lnTo>
                  <a:pt x="32550" y="40717"/>
                </a:lnTo>
                <a:lnTo>
                  <a:pt x="32489" y="40412"/>
                </a:lnTo>
                <a:lnTo>
                  <a:pt x="32489" y="40046"/>
                </a:lnTo>
                <a:lnTo>
                  <a:pt x="32489" y="39863"/>
                </a:lnTo>
                <a:lnTo>
                  <a:pt x="32550" y="39741"/>
                </a:lnTo>
                <a:lnTo>
                  <a:pt x="32672" y="39619"/>
                </a:lnTo>
                <a:lnTo>
                  <a:pt x="32794" y="39498"/>
                </a:lnTo>
                <a:lnTo>
                  <a:pt x="32916" y="39437"/>
                </a:lnTo>
                <a:lnTo>
                  <a:pt x="32916" y="39376"/>
                </a:lnTo>
                <a:lnTo>
                  <a:pt x="32916" y="39315"/>
                </a:lnTo>
                <a:lnTo>
                  <a:pt x="32794" y="39254"/>
                </a:lnTo>
                <a:lnTo>
                  <a:pt x="32672" y="39254"/>
                </a:lnTo>
                <a:lnTo>
                  <a:pt x="32489" y="39376"/>
                </a:lnTo>
                <a:lnTo>
                  <a:pt x="32123" y="38400"/>
                </a:lnTo>
                <a:lnTo>
                  <a:pt x="31697" y="37364"/>
                </a:lnTo>
                <a:lnTo>
                  <a:pt x="30721" y="35414"/>
                </a:lnTo>
                <a:lnTo>
                  <a:pt x="29807" y="33463"/>
                </a:lnTo>
                <a:lnTo>
                  <a:pt x="29380" y="32488"/>
                </a:lnTo>
                <a:lnTo>
                  <a:pt x="29015" y="31452"/>
                </a:lnTo>
                <a:lnTo>
                  <a:pt x="28710" y="30355"/>
                </a:lnTo>
                <a:lnTo>
                  <a:pt x="28466" y="29257"/>
                </a:lnTo>
                <a:lnTo>
                  <a:pt x="28161" y="28160"/>
                </a:lnTo>
                <a:lnTo>
                  <a:pt x="27796" y="27063"/>
                </a:lnTo>
                <a:lnTo>
                  <a:pt x="27064" y="25356"/>
                </a:lnTo>
                <a:lnTo>
                  <a:pt x="27064" y="25174"/>
                </a:lnTo>
                <a:lnTo>
                  <a:pt x="27064" y="24991"/>
                </a:lnTo>
                <a:lnTo>
                  <a:pt x="27125" y="24747"/>
                </a:lnTo>
                <a:lnTo>
                  <a:pt x="27247" y="24625"/>
                </a:lnTo>
                <a:lnTo>
                  <a:pt x="27369" y="24503"/>
                </a:lnTo>
                <a:lnTo>
                  <a:pt x="27552" y="24259"/>
                </a:lnTo>
                <a:lnTo>
                  <a:pt x="27674" y="23955"/>
                </a:lnTo>
                <a:lnTo>
                  <a:pt x="27796" y="23345"/>
                </a:lnTo>
                <a:lnTo>
                  <a:pt x="27857" y="22735"/>
                </a:lnTo>
                <a:lnTo>
                  <a:pt x="27857" y="22126"/>
                </a:lnTo>
                <a:lnTo>
                  <a:pt x="27735" y="21455"/>
                </a:lnTo>
                <a:lnTo>
                  <a:pt x="27613" y="20846"/>
                </a:lnTo>
                <a:lnTo>
                  <a:pt x="27491" y="20541"/>
                </a:lnTo>
                <a:lnTo>
                  <a:pt x="27430" y="20236"/>
                </a:lnTo>
                <a:lnTo>
                  <a:pt x="27491" y="19566"/>
                </a:lnTo>
                <a:lnTo>
                  <a:pt x="27369" y="20175"/>
                </a:lnTo>
                <a:lnTo>
                  <a:pt x="27369" y="20358"/>
                </a:lnTo>
                <a:lnTo>
                  <a:pt x="27430" y="20602"/>
                </a:lnTo>
                <a:lnTo>
                  <a:pt x="27491" y="21212"/>
                </a:lnTo>
                <a:lnTo>
                  <a:pt x="27552" y="21821"/>
                </a:lnTo>
                <a:lnTo>
                  <a:pt x="27613" y="22370"/>
                </a:lnTo>
                <a:lnTo>
                  <a:pt x="27552" y="22979"/>
                </a:lnTo>
                <a:lnTo>
                  <a:pt x="27430" y="23589"/>
                </a:lnTo>
                <a:lnTo>
                  <a:pt x="27369" y="23833"/>
                </a:lnTo>
                <a:lnTo>
                  <a:pt x="27186" y="24076"/>
                </a:lnTo>
                <a:lnTo>
                  <a:pt x="27064" y="24320"/>
                </a:lnTo>
                <a:lnTo>
                  <a:pt x="26820" y="24503"/>
                </a:lnTo>
                <a:lnTo>
                  <a:pt x="26637" y="24686"/>
                </a:lnTo>
                <a:lnTo>
                  <a:pt x="26394" y="24808"/>
                </a:lnTo>
                <a:lnTo>
                  <a:pt x="25845" y="24991"/>
                </a:lnTo>
                <a:lnTo>
                  <a:pt x="25297" y="25052"/>
                </a:lnTo>
                <a:lnTo>
                  <a:pt x="24016" y="25235"/>
                </a:lnTo>
                <a:lnTo>
                  <a:pt x="23468" y="25295"/>
                </a:lnTo>
                <a:lnTo>
                  <a:pt x="22797" y="25295"/>
                </a:lnTo>
                <a:lnTo>
                  <a:pt x="22676" y="25235"/>
                </a:lnTo>
                <a:lnTo>
                  <a:pt x="22493" y="25174"/>
                </a:lnTo>
                <a:lnTo>
                  <a:pt x="22249" y="24991"/>
                </a:lnTo>
                <a:lnTo>
                  <a:pt x="21639" y="24625"/>
                </a:lnTo>
                <a:lnTo>
                  <a:pt x="20359" y="23894"/>
                </a:lnTo>
                <a:lnTo>
                  <a:pt x="21883" y="24991"/>
                </a:lnTo>
                <a:lnTo>
                  <a:pt x="22249" y="25295"/>
                </a:lnTo>
                <a:lnTo>
                  <a:pt x="22432" y="25417"/>
                </a:lnTo>
                <a:lnTo>
                  <a:pt x="22676" y="25539"/>
                </a:lnTo>
                <a:lnTo>
                  <a:pt x="22797" y="25600"/>
                </a:lnTo>
                <a:lnTo>
                  <a:pt x="23346" y="25600"/>
                </a:lnTo>
                <a:lnTo>
                  <a:pt x="24260" y="25539"/>
                </a:lnTo>
                <a:lnTo>
                  <a:pt x="25175" y="25417"/>
                </a:lnTo>
                <a:lnTo>
                  <a:pt x="26028" y="25295"/>
                </a:lnTo>
                <a:lnTo>
                  <a:pt x="26455" y="25174"/>
                </a:lnTo>
                <a:lnTo>
                  <a:pt x="26820" y="24991"/>
                </a:lnTo>
                <a:lnTo>
                  <a:pt x="26698" y="25539"/>
                </a:lnTo>
                <a:lnTo>
                  <a:pt x="25845" y="28099"/>
                </a:lnTo>
                <a:lnTo>
                  <a:pt x="25784" y="28282"/>
                </a:lnTo>
                <a:lnTo>
                  <a:pt x="25723" y="28709"/>
                </a:lnTo>
                <a:lnTo>
                  <a:pt x="25784" y="30416"/>
                </a:lnTo>
                <a:lnTo>
                  <a:pt x="25784" y="32610"/>
                </a:lnTo>
                <a:lnTo>
                  <a:pt x="25784" y="32976"/>
                </a:lnTo>
                <a:lnTo>
                  <a:pt x="25723" y="33280"/>
                </a:lnTo>
                <a:lnTo>
                  <a:pt x="25723" y="33585"/>
                </a:lnTo>
                <a:lnTo>
                  <a:pt x="25723" y="33890"/>
                </a:lnTo>
                <a:lnTo>
                  <a:pt x="25845" y="34195"/>
                </a:lnTo>
                <a:lnTo>
                  <a:pt x="26028" y="35109"/>
                </a:lnTo>
                <a:lnTo>
                  <a:pt x="26333" y="36877"/>
                </a:lnTo>
                <a:lnTo>
                  <a:pt x="26455" y="37730"/>
                </a:lnTo>
                <a:lnTo>
                  <a:pt x="26516" y="38644"/>
                </a:lnTo>
                <a:lnTo>
                  <a:pt x="26516" y="40412"/>
                </a:lnTo>
                <a:lnTo>
                  <a:pt x="26455" y="42240"/>
                </a:lnTo>
                <a:lnTo>
                  <a:pt x="26394" y="44008"/>
                </a:lnTo>
                <a:lnTo>
                  <a:pt x="26272" y="45776"/>
                </a:lnTo>
                <a:lnTo>
                  <a:pt x="26028" y="47543"/>
                </a:lnTo>
                <a:lnTo>
                  <a:pt x="25784" y="49311"/>
                </a:lnTo>
                <a:lnTo>
                  <a:pt x="25479" y="51079"/>
                </a:lnTo>
                <a:lnTo>
                  <a:pt x="25053" y="52846"/>
                </a:lnTo>
                <a:lnTo>
                  <a:pt x="24565" y="54553"/>
                </a:lnTo>
                <a:lnTo>
                  <a:pt x="24382" y="55406"/>
                </a:lnTo>
                <a:lnTo>
                  <a:pt x="24260" y="56260"/>
                </a:lnTo>
                <a:lnTo>
                  <a:pt x="24260" y="57235"/>
                </a:lnTo>
                <a:lnTo>
                  <a:pt x="24321" y="58210"/>
                </a:lnTo>
                <a:lnTo>
                  <a:pt x="24504" y="59063"/>
                </a:lnTo>
                <a:lnTo>
                  <a:pt x="24687" y="59917"/>
                </a:lnTo>
                <a:lnTo>
                  <a:pt x="24931" y="60770"/>
                </a:lnTo>
                <a:lnTo>
                  <a:pt x="25053" y="61684"/>
                </a:lnTo>
                <a:lnTo>
                  <a:pt x="25114" y="62538"/>
                </a:lnTo>
                <a:lnTo>
                  <a:pt x="25114" y="63391"/>
                </a:lnTo>
                <a:lnTo>
                  <a:pt x="24992" y="64244"/>
                </a:lnTo>
                <a:lnTo>
                  <a:pt x="24870" y="65098"/>
                </a:lnTo>
                <a:lnTo>
                  <a:pt x="24565" y="66317"/>
                </a:lnTo>
                <a:lnTo>
                  <a:pt x="24260" y="67475"/>
                </a:lnTo>
                <a:lnTo>
                  <a:pt x="23529" y="69791"/>
                </a:lnTo>
                <a:lnTo>
                  <a:pt x="22493" y="73326"/>
                </a:lnTo>
                <a:lnTo>
                  <a:pt x="22127" y="74789"/>
                </a:lnTo>
                <a:lnTo>
                  <a:pt x="22066" y="75216"/>
                </a:lnTo>
                <a:lnTo>
                  <a:pt x="22005" y="75460"/>
                </a:lnTo>
                <a:lnTo>
                  <a:pt x="22066" y="75704"/>
                </a:lnTo>
                <a:lnTo>
                  <a:pt x="22127" y="75947"/>
                </a:lnTo>
                <a:lnTo>
                  <a:pt x="22249" y="76252"/>
                </a:lnTo>
                <a:lnTo>
                  <a:pt x="22493" y="76740"/>
                </a:lnTo>
                <a:lnTo>
                  <a:pt x="22858" y="77410"/>
                </a:lnTo>
                <a:lnTo>
                  <a:pt x="23346" y="78081"/>
                </a:lnTo>
                <a:lnTo>
                  <a:pt x="23590" y="78386"/>
                </a:lnTo>
                <a:lnTo>
                  <a:pt x="23834" y="78568"/>
                </a:lnTo>
                <a:lnTo>
                  <a:pt x="24260" y="78873"/>
                </a:lnTo>
                <a:lnTo>
                  <a:pt x="24321" y="78995"/>
                </a:lnTo>
                <a:lnTo>
                  <a:pt x="24321" y="79056"/>
                </a:lnTo>
                <a:lnTo>
                  <a:pt x="24260" y="79117"/>
                </a:lnTo>
                <a:lnTo>
                  <a:pt x="24199" y="79178"/>
                </a:lnTo>
                <a:lnTo>
                  <a:pt x="23956" y="79239"/>
                </a:lnTo>
                <a:lnTo>
                  <a:pt x="23773" y="79300"/>
                </a:lnTo>
                <a:lnTo>
                  <a:pt x="22919" y="79483"/>
                </a:lnTo>
                <a:lnTo>
                  <a:pt x="22493" y="79544"/>
                </a:lnTo>
                <a:lnTo>
                  <a:pt x="22066" y="79605"/>
                </a:lnTo>
                <a:lnTo>
                  <a:pt x="21700" y="79544"/>
                </a:lnTo>
                <a:lnTo>
                  <a:pt x="21578" y="79422"/>
                </a:lnTo>
                <a:lnTo>
                  <a:pt x="21578" y="79300"/>
                </a:lnTo>
                <a:lnTo>
                  <a:pt x="21517" y="78995"/>
                </a:lnTo>
                <a:lnTo>
                  <a:pt x="21456" y="78873"/>
                </a:lnTo>
                <a:lnTo>
                  <a:pt x="21335" y="78751"/>
                </a:lnTo>
                <a:lnTo>
                  <a:pt x="21213" y="78751"/>
                </a:lnTo>
                <a:lnTo>
                  <a:pt x="21213" y="78873"/>
                </a:lnTo>
                <a:lnTo>
                  <a:pt x="21274" y="79117"/>
                </a:lnTo>
                <a:lnTo>
                  <a:pt x="21335" y="79422"/>
                </a:lnTo>
                <a:lnTo>
                  <a:pt x="21335" y="79605"/>
                </a:lnTo>
                <a:lnTo>
                  <a:pt x="21335" y="79727"/>
                </a:lnTo>
                <a:lnTo>
                  <a:pt x="21213" y="79848"/>
                </a:lnTo>
                <a:lnTo>
                  <a:pt x="21030" y="79909"/>
                </a:lnTo>
                <a:lnTo>
                  <a:pt x="20725" y="79970"/>
                </a:lnTo>
                <a:lnTo>
                  <a:pt x="20359" y="79970"/>
                </a:lnTo>
                <a:lnTo>
                  <a:pt x="20176" y="79909"/>
                </a:lnTo>
                <a:lnTo>
                  <a:pt x="19994" y="79848"/>
                </a:lnTo>
                <a:lnTo>
                  <a:pt x="19872" y="79666"/>
                </a:lnTo>
                <a:lnTo>
                  <a:pt x="19750" y="79422"/>
                </a:lnTo>
                <a:lnTo>
                  <a:pt x="19628" y="78995"/>
                </a:lnTo>
                <a:lnTo>
                  <a:pt x="19628" y="78507"/>
                </a:lnTo>
                <a:lnTo>
                  <a:pt x="19628" y="78020"/>
                </a:lnTo>
                <a:lnTo>
                  <a:pt x="19628" y="75582"/>
                </a:lnTo>
                <a:lnTo>
                  <a:pt x="19750" y="74119"/>
                </a:lnTo>
                <a:lnTo>
                  <a:pt x="19872" y="72656"/>
                </a:lnTo>
                <a:lnTo>
                  <a:pt x="19994" y="71193"/>
                </a:lnTo>
                <a:lnTo>
                  <a:pt x="20115" y="69669"/>
                </a:lnTo>
                <a:lnTo>
                  <a:pt x="20115" y="68816"/>
                </a:lnTo>
                <a:lnTo>
                  <a:pt x="20055" y="67963"/>
                </a:lnTo>
                <a:lnTo>
                  <a:pt x="19994" y="66195"/>
                </a:lnTo>
                <a:lnTo>
                  <a:pt x="19933" y="64915"/>
                </a:lnTo>
                <a:lnTo>
                  <a:pt x="19994" y="63696"/>
                </a:lnTo>
                <a:lnTo>
                  <a:pt x="20055" y="62172"/>
                </a:lnTo>
                <a:lnTo>
                  <a:pt x="20176" y="60587"/>
                </a:lnTo>
                <a:lnTo>
                  <a:pt x="20237" y="59734"/>
                </a:lnTo>
                <a:lnTo>
                  <a:pt x="20298" y="58820"/>
                </a:lnTo>
                <a:lnTo>
                  <a:pt x="20298" y="58515"/>
                </a:lnTo>
                <a:lnTo>
                  <a:pt x="20237" y="58271"/>
                </a:lnTo>
                <a:lnTo>
                  <a:pt x="20115" y="57905"/>
                </a:lnTo>
                <a:lnTo>
                  <a:pt x="19994" y="57540"/>
                </a:lnTo>
                <a:lnTo>
                  <a:pt x="19872" y="57113"/>
                </a:lnTo>
                <a:lnTo>
                  <a:pt x="19872" y="56625"/>
                </a:lnTo>
                <a:lnTo>
                  <a:pt x="19994" y="55772"/>
                </a:lnTo>
                <a:lnTo>
                  <a:pt x="19994" y="55345"/>
                </a:lnTo>
                <a:lnTo>
                  <a:pt x="19994" y="54919"/>
                </a:lnTo>
                <a:lnTo>
                  <a:pt x="19933" y="54065"/>
                </a:lnTo>
                <a:lnTo>
                  <a:pt x="19750" y="52359"/>
                </a:lnTo>
                <a:lnTo>
                  <a:pt x="19689" y="50652"/>
                </a:lnTo>
                <a:lnTo>
                  <a:pt x="19689" y="48275"/>
                </a:lnTo>
                <a:lnTo>
                  <a:pt x="19689" y="45898"/>
                </a:lnTo>
                <a:lnTo>
                  <a:pt x="19628" y="44130"/>
                </a:lnTo>
                <a:lnTo>
                  <a:pt x="19628" y="43338"/>
                </a:lnTo>
                <a:lnTo>
                  <a:pt x="19628" y="43155"/>
                </a:lnTo>
                <a:lnTo>
                  <a:pt x="19628" y="42911"/>
                </a:lnTo>
                <a:lnTo>
                  <a:pt x="19872" y="42911"/>
                </a:lnTo>
                <a:lnTo>
                  <a:pt x="20237" y="42789"/>
                </a:lnTo>
                <a:lnTo>
                  <a:pt x="20542" y="42667"/>
                </a:lnTo>
                <a:lnTo>
                  <a:pt x="20786" y="42423"/>
                </a:lnTo>
                <a:lnTo>
                  <a:pt x="20969" y="42119"/>
                </a:lnTo>
                <a:lnTo>
                  <a:pt x="21030" y="41814"/>
                </a:lnTo>
                <a:lnTo>
                  <a:pt x="21030" y="41509"/>
                </a:lnTo>
                <a:lnTo>
                  <a:pt x="20847" y="41936"/>
                </a:lnTo>
                <a:lnTo>
                  <a:pt x="20725" y="42119"/>
                </a:lnTo>
                <a:lnTo>
                  <a:pt x="20542" y="42301"/>
                </a:lnTo>
                <a:lnTo>
                  <a:pt x="20359" y="42423"/>
                </a:lnTo>
                <a:lnTo>
                  <a:pt x="20115" y="42484"/>
                </a:lnTo>
                <a:lnTo>
                  <a:pt x="19567" y="42545"/>
                </a:lnTo>
                <a:lnTo>
                  <a:pt x="19018" y="42484"/>
                </a:lnTo>
                <a:lnTo>
                  <a:pt x="18774" y="42423"/>
                </a:lnTo>
                <a:lnTo>
                  <a:pt x="18592" y="42301"/>
                </a:lnTo>
                <a:lnTo>
                  <a:pt x="18409" y="42119"/>
                </a:lnTo>
                <a:lnTo>
                  <a:pt x="18287" y="41936"/>
                </a:lnTo>
                <a:lnTo>
                  <a:pt x="18104" y="41509"/>
                </a:lnTo>
                <a:lnTo>
                  <a:pt x="18104" y="41753"/>
                </a:lnTo>
                <a:lnTo>
                  <a:pt x="18104" y="41997"/>
                </a:lnTo>
                <a:lnTo>
                  <a:pt x="18226" y="42240"/>
                </a:lnTo>
                <a:lnTo>
                  <a:pt x="18348" y="42484"/>
                </a:lnTo>
                <a:lnTo>
                  <a:pt x="18592" y="42667"/>
                </a:lnTo>
                <a:lnTo>
                  <a:pt x="18896" y="42789"/>
                </a:lnTo>
                <a:lnTo>
                  <a:pt x="19201" y="42850"/>
                </a:lnTo>
                <a:lnTo>
                  <a:pt x="19323" y="42911"/>
                </a:lnTo>
                <a:lnTo>
                  <a:pt x="19445" y="42911"/>
                </a:lnTo>
                <a:lnTo>
                  <a:pt x="19445" y="43033"/>
                </a:lnTo>
                <a:lnTo>
                  <a:pt x="19445" y="43094"/>
                </a:lnTo>
                <a:lnTo>
                  <a:pt x="19384" y="43642"/>
                </a:lnTo>
                <a:lnTo>
                  <a:pt x="19384" y="46324"/>
                </a:lnTo>
                <a:lnTo>
                  <a:pt x="19384" y="48458"/>
                </a:lnTo>
                <a:lnTo>
                  <a:pt x="19384" y="50652"/>
                </a:lnTo>
                <a:lnTo>
                  <a:pt x="19323" y="51993"/>
                </a:lnTo>
                <a:lnTo>
                  <a:pt x="19201" y="53395"/>
                </a:lnTo>
                <a:lnTo>
                  <a:pt x="19079" y="54858"/>
                </a:lnTo>
                <a:lnTo>
                  <a:pt x="19079" y="55528"/>
                </a:lnTo>
                <a:lnTo>
                  <a:pt x="19079" y="56260"/>
                </a:lnTo>
                <a:lnTo>
                  <a:pt x="19140" y="56930"/>
                </a:lnTo>
                <a:lnTo>
                  <a:pt x="19018" y="57662"/>
                </a:lnTo>
                <a:lnTo>
                  <a:pt x="18835" y="58149"/>
                </a:lnTo>
                <a:lnTo>
                  <a:pt x="18774" y="58393"/>
                </a:lnTo>
                <a:lnTo>
                  <a:pt x="18714" y="58637"/>
                </a:lnTo>
                <a:lnTo>
                  <a:pt x="18714" y="59368"/>
                </a:lnTo>
                <a:lnTo>
                  <a:pt x="18835" y="60100"/>
                </a:lnTo>
                <a:lnTo>
                  <a:pt x="18896" y="60831"/>
                </a:lnTo>
                <a:lnTo>
                  <a:pt x="18957" y="61563"/>
                </a:lnTo>
                <a:lnTo>
                  <a:pt x="19018" y="63818"/>
                </a:lnTo>
                <a:lnTo>
                  <a:pt x="19079" y="64854"/>
                </a:lnTo>
                <a:lnTo>
                  <a:pt x="19079" y="65829"/>
                </a:lnTo>
                <a:lnTo>
                  <a:pt x="19018" y="67292"/>
                </a:lnTo>
                <a:lnTo>
                  <a:pt x="18896" y="68755"/>
                </a:lnTo>
                <a:lnTo>
                  <a:pt x="18957" y="70218"/>
                </a:lnTo>
                <a:lnTo>
                  <a:pt x="19079" y="71681"/>
                </a:lnTo>
                <a:lnTo>
                  <a:pt x="19262" y="73144"/>
                </a:lnTo>
                <a:lnTo>
                  <a:pt x="19384" y="74606"/>
                </a:lnTo>
                <a:lnTo>
                  <a:pt x="19384" y="75886"/>
                </a:lnTo>
                <a:lnTo>
                  <a:pt x="19384" y="77959"/>
                </a:lnTo>
                <a:lnTo>
                  <a:pt x="19384" y="78873"/>
                </a:lnTo>
                <a:lnTo>
                  <a:pt x="19384" y="79178"/>
                </a:lnTo>
                <a:lnTo>
                  <a:pt x="19323" y="79422"/>
                </a:lnTo>
                <a:lnTo>
                  <a:pt x="19140" y="79727"/>
                </a:lnTo>
                <a:lnTo>
                  <a:pt x="18957" y="79909"/>
                </a:lnTo>
                <a:lnTo>
                  <a:pt x="18653" y="79970"/>
                </a:lnTo>
                <a:lnTo>
                  <a:pt x="18348" y="79970"/>
                </a:lnTo>
                <a:lnTo>
                  <a:pt x="18043" y="79909"/>
                </a:lnTo>
                <a:lnTo>
                  <a:pt x="17799" y="79787"/>
                </a:lnTo>
                <a:lnTo>
                  <a:pt x="17738" y="79666"/>
                </a:lnTo>
                <a:lnTo>
                  <a:pt x="17677" y="79605"/>
                </a:lnTo>
                <a:lnTo>
                  <a:pt x="17738" y="79361"/>
                </a:lnTo>
                <a:lnTo>
                  <a:pt x="17799" y="79056"/>
                </a:lnTo>
                <a:lnTo>
                  <a:pt x="17860" y="78934"/>
                </a:lnTo>
                <a:lnTo>
                  <a:pt x="17921" y="78873"/>
                </a:lnTo>
                <a:lnTo>
                  <a:pt x="17860" y="78812"/>
                </a:lnTo>
                <a:lnTo>
                  <a:pt x="17799" y="78751"/>
                </a:lnTo>
                <a:lnTo>
                  <a:pt x="17677" y="78751"/>
                </a:lnTo>
                <a:lnTo>
                  <a:pt x="17616" y="78812"/>
                </a:lnTo>
                <a:lnTo>
                  <a:pt x="17555" y="78995"/>
                </a:lnTo>
                <a:lnTo>
                  <a:pt x="17555" y="79178"/>
                </a:lnTo>
                <a:lnTo>
                  <a:pt x="17494" y="79300"/>
                </a:lnTo>
                <a:lnTo>
                  <a:pt x="17434" y="79483"/>
                </a:lnTo>
                <a:lnTo>
                  <a:pt x="17312" y="79544"/>
                </a:lnTo>
                <a:lnTo>
                  <a:pt x="17129" y="79605"/>
                </a:lnTo>
                <a:lnTo>
                  <a:pt x="16824" y="79605"/>
                </a:lnTo>
                <a:lnTo>
                  <a:pt x="16458" y="79544"/>
                </a:lnTo>
                <a:lnTo>
                  <a:pt x="16032" y="79483"/>
                </a:lnTo>
                <a:lnTo>
                  <a:pt x="15361" y="79361"/>
                </a:lnTo>
                <a:lnTo>
                  <a:pt x="14995" y="79239"/>
                </a:lnTo>
                <a:lnTo>
                  <a:pt x="14813" y="79178"/>
                </a:lnTo>
                <a:lnTo>
                  <a:pt x="14752" y="79117"/>
                </a:lnTo>
                <a:lnTo>
                  <a:pt x="14691" y="79056"/>
                </a:lnTo>
                <a:lnTo>
                  <a:pt x="14691" y="78934"/>
                </a:lnTo>
                <a:lnTo>
                  <a:pt x="14813" y="78873"/>
                </a:lnTo>
                <a:lnTo>
                  <a:pt x="14995" y="78751"/>
                </a:lnTo>
                <a:lnTo>
                  <a:pt x="15483" y="78386"/>
                </a:lnTo>
                <a:lnTo>
                  <a:pt x="15910" y="77898"/>
                </a:lnTo>
                <a:lnTo>
                  <a:pt x="16214" y="77349"/>
                </a:lnTo>
                <a:lnTo>
                  <a:pt x="16519" y="76801"/>
                </a:lnTo>
                <a:lnTo>
                  <a:pt x="16824" y="76252"/>
                </a:lnTo>
                <a:lnTo>
                  <a:pt x="17007" y="75765"/>
                </a:lnTo>
                <a:lnTo>
                  <a:pt x="17007" y="75399"/>
                </a:lnTo>
                <a:lnTo>
                  <a:pt x="16946" y="75033"/>
                </a:lnTo>
                <a:lnTo>
                  <a:pt x="16763" y="74058"/>
                </a:lnTo>
                <a:lnTo>
                  <a:pt x="16519" y="73144"/>
                </a:lnTo>
                <a:lnTo>
                  <a:pt x="15910" y="71315"/>
                </a:lnTo>
                <a:lnTo>
                  <a:pt x="15239" y="68938"/>
                </a:lnTo>
                <a:lnTo>
                  <a:pt x="14813" y="67536"/>
                </a:lnTo>
                <a:lnTo>
                  <a:pt x="14386" y="66073"/>
                </a:lnTo>
                <a:lnTo>
                  <a:pt x="14081" y="64610"/>
                </a:lnTo>
                <a:lnTo>
                  <a:pt x="13959" y="63879"/>
                </a:lnTo>
                <a:lnTo>
                  <a:pt x="13898" y="63147"/>
                </a:lnTo>
                <a:lnTo>
                  <a:pt x="13959" y="62355"/>
                </a:lnTo>
                <a:lnTo>
                  <a:pt x="14020" y="61623"/>
                </a:lnTo>
                <a:lnTo>
                  <a:pt x="14142" y="60831"/>
                </a:lnTo>
                <a:lnTo>
                  <a:pt x="14325" y="60100"/>
                </a:lnTo>
                <a:lnTo>
                  <a:pt x="14630" y="58698"/>
                </a:lnTo>
                <a:lnTo>
                  <a:pt x="14752" y="57966"/>
                </a:lnTo>
                <a:lnTo>
                  <a:pt x="14813" y="57235"/>
                </a:lnTo>
                <a:lnTo>
                  <a:pt x="14752" y="56686"/>
                </a:lnTo>
                <a:lnTo>
                  <a:pt x="14752" y="56077"/>
                </a:lnTo>
                <a:lnTo>
                  <a:pt x="14508" y="54919"/>
                </a:lnTo>
                <a:lnTo>
                  <a:pt x="14264" y="53761"/>
                </a:lnTo>
                <a:lnTo>
                  <a:pt x="13959" y="52602"/>
                </a:lnTo>
                <a:lnTo>
                  <a:pt x="13593" y="51079"/>
                </a:lnTo>
                <a:lnTo>
                  <a:pt x="13289" y="49555"/>
                </a:lnTo>
                <a:lnTo>
                  <a:pt x="13045" y="48031"/>
                </a:lnTo>
                <a:lnTo>
                  <a:pt x="12862" y="46446"/>
                </a:lnTo>
                <a:lnTo>
                  <a:pt x="12618" y="43399"/>
                </a:lnTo>
                <a:lnTo>
                  <a:pt x="12557" y="40290"/>
                </a:lnTo>
                <a:lnTo>
                  <a:pt x="12557" y="38766"/>
                </a:lnTo>
                <a:lnTo>
                  <a:pt x="12557" y="38035"/>
                </a:lnTo>
                <a:lnTo>
                  <a:pt x="12679" y="37242"/>
                </a:lnTo>
                <a:lnTo>
                  <a:pt x="12862" y="35658"/>
                </a:lnTo>
                <a:lnTo>
                  <a:pt x="13167" y="34134"/>
                </a:lnTo>
                <a:lnTo>
                  <a:pt x="13228" y="33890"/>
                </a:lnTo>
                <a:lnTo>
                  <a:pt x="13228" y="33585"/>
                </a:lnTo>
                <a:lnTo>
                  <a:pt x="13167" y="33280"/>
                </a:lnTo>
                <a:lnTo>
                  <a:pt x="13045" y="32976"/>
                </a:lnTo>
                <a:lnTo>
                  <a:pt x="13045" y="29379"/>
                </a:lnTo>
                <a:lnTo>
                  <a:pt x="13045" y="28587"/>
                </a:lnTo>
                <a:lnTo>
                  <a:pt x="12984" y="28343"/>
                </a:lnTo>
                <a:lnTo>
                  <a:pt x="12923" y="28038"/>
                </a:lnTo>
                <a:lnTo>
                  <a:pt x="12801" y="27673"/>
                </a:lnTo>
                <a:lnTo>
                  <a:pt x="12496" y="26576"/>
                </a:lnTo>
                <a:lnTo>
                  <a:pt x="12192" y="25600"/>
                </a:lnTo>
                <a:lnTo>
                  <a:pt x="12192" y="25235"/>
                </a:lnTo>
                <a:lnTo>
                  <a:pt x="12131" y="24930"/>
                </a:lnTo>
                <a:lnTo>
                  <a:pt x="12496" y="25113"/>
                </a:lnTo>
                <a:lnTo>
                  <a:pt x="12923" y="25235"/>
                </a:lnTo>
                <a:lnTo>
                  <a:pt x="13776" y="25417"/>
                </a:lnTo>
                <a:lnTo>
                  <a:pt x="14691" y="25539"/>
                </a:lnTo>
                <a:lnTo>
                  <a:pt x="15666" y="25600"/>
                </a:lnTo>
                <a:lnTo>
                  <a:pt x="16214" y="25600"/>
                </a:lnTo>
                <a:lnTo>
                  <a:pt x="16397" y="25539"/>
                </a:lnTo>
                <a:lnTo>
                  <a:pt x="16519" y="25478"/>
                </a:lnTo>
                <a:lnTo>
                  <a:pt x="16702" y="25356"/>
                </a:lnTo>
                <a:lnTo>
                  <a:pt x="17068" y="25052"/>
                </a:lnTo>
                <a:lnTo>
                  <a:pt x="18653" y="23894"/>
                </a:lnTo>
                <a:lnTo>
                  <a:pt x="18653" y="23894"/>
                </a:lnTo>
                <a:lnTo>
                  <a:pt x="16519" y="25113"/>
                </a:lnTo>
                <a:lnTo>
                  <a:pt x="16397" y="25235"/>
                </a:lnTo>
                <a:lnTo>
                  <a:pt x="16275" y="25295"/>
                </a:lnTo>
                <a:lnTo>
                  <a:pt x="15971" y="25295"/>
                </a:lnTo>
                <a:lnTo>
                  <a:pt x="15361" y="25235"/>
                </a:lnTo>
                <a:lnTo>
                  <a:pt x="14081" y="25113"/>
                </a:lnTo>
                <a:lnTo>
                  <a:pt x="13532" y="25052"/>
                </a:lnTo>
                <a:lnTo>
                  <a:pt x="12923" y="24930"/>
                </a:lnTo>
                <a:lnTo>
                  <a:pt x="12435" y="24686"/>
                </a:lnTo>
                <a:lnTo>
                  <a:pt x="12192" y="24503"/>
                </a:lnTo>
                <a:lnTo>
                  <a:pt x="11948" y="24320"/>
                </a:lnTo>
                <a:lnTo>
                  <a:pt x="11826" y="24076"/>
                </a:lnTo>
                <a:lnTo>
                  <a:pt x="11704" y="23833"/>
                </a:lnTo>
                <a:lnTo>
                  <a:pt x="11521" y="23284"/>
                </a:lnTo>
                <a:lnTo>
                  <a:pt x="11460" y="22735"/>
                </a:lnTo>
                <a:lnTo>
                  <a:pt x="11460" y="22126"/>
                </a:lnTo>
                <a:lnTo>
                  <a:pt x="11521" y="21455"/>
                </a:lnTo>
                <a:lnTo>
                  <a:pt x="11582" y="20785"/>
                </a:lnTo>
                <a:lnTo>
                  <a:pt x="11643" y="20541"/>
                </a:lnTo>
                <a:lnTo>
                  <a:pt x="11704" y="20297"/>
                </a:lnTo>
                <a:lnTo>
                  <a:pt x="11521" y="19566"/>
                </a:lnTo>
                <a:lnTo>
                  <a:pt x="11582" y="20114"/>
                </a:lnTo>
                <a:lnTo>
                  <a:pt x="11582" y="20419"/>
                </a:lnTo>
                <a:lnTo>
                  <a:pt x="11460" y="20724"/>
                </a:lnTo>
                <a:lnTo>
                  <a:pt x="11338" y="21212"/>
                </a:lnTo>
                <a:lnTo>
                  <a:pt x="11216" y="21760"/>
                </a:lnTo>
                <a:lnTo>
                  <a:pt x="11216" y="22309"/>
                </a:lnTo>
                <a:lnTo>
                  <a:pt x="11216" y="22918"/>
                </a:lnTo>
                <a:lnTo>
                  <a:pt x="11277" y="23467"/>
                </a:lnTo>
                <a:lnTo>
                  <a:pt x="11399" y="24015"/>
                </a:lnTo>
                <a:lnTo>
                  <a:pt x="11643" y="24442"/>
                </a:lnTo>
                <a:lnTo>
                  <a:pt x="11765" y="24564"/>
                </a:lnTo>
                <a:lnTo>
                  <a:pt x="11826" y="24747"/>
                </a:lnTo>
                <a:lnTo>
                  <a:pt x="11887" y="24991"/>
                </a:lnTo>
                <a:lnTo>
                  <a:pt x="11887" y="25235"/>
                </a:lnTo>
                <a:lnTo>
                  <a:pt x="11887" y="25478"/>
                </a:lnTo>
                <a:lnTo>
                  <a:pt x="11765" y="25722"/>
                </a:lnTo>
                <a:lnTo>
                  <a:pt x="11460" y="26515"/>
                </a:lnTo>
                <a:lnTo>
                  <a:pt x="11033" y="27612"/>
                </a:lnTo>
                <a:lnTo>
                  <a:pt x="10729" y="28648"/>
                </a:lnTo>
                <a:lnTo>
                  <a:pt x="10485" y="29745"/>
                </a:lnTo>
                <a:lnTo>
                  <a:pt x="10241" y="30842"/>
                </a:lnTo>
                <a:lnTo>
                  <a:pt x="9875" y="31939"/>
                </a:lnTo>
                <a:lnTo>
                  <a:pt x="9449" y="33037"/>
                </a:lnTo>
                <a:lnTo>
                  <a:pt x="8961" y="34134"/>
                </a:lnTo>
                <a:lnTo>
                  <a:pt x="8412" y="35170"/>
                </a:lnTo>
                <a:lnTo>
                  <a:pt x="7437" y="37242"/>
                </a:lnTo>
                <a:lnTo>
                  <a:pt x="6950" y="38278"/>
                </a:lnTo>
                <a:lnTo>
                  <a:pt x="6523" y="39376"/>
                </a:lnTo>
                <a:lnTo>
                  <a:pt x="6340" y="39254"/>
                </a:lnTo>
                <a:lnTo>
                  <a:pt x="6157" y="39254"/>
                </a:lnTo>
                <a:lnTo>
                  <a:pt x="6157" y="39315"/>
                </a:lnTo>
                <a:lnTo>
                  <a:pt x="6096" y="39376"/>
                </a:lnTo>
                <a:lnTo>
                  <a:pt x="6157" y="39437"/>
                </a:lnTo>
                <a:lnTo>
                  <a:pt x="6157" y="39498"/>
                </a:lnTo>
                <a:lnTo>
                  <a:pt x="6279" y="39498"/>
                </a:lnTo>
                <a:lnTo>
                  <a:pt x="6462" y="39619"/>
                </a:lnTo>
                <a:lnTo>
                  <a:pt x="6523" y="39802"/>
                </a:lnTo>
                <a:lnTo>
                  <a:pt x="6584" y="39985"/>
                </a:lnTo>
                <a:lnTo>
                  <a:pt x="6584" y="40229"/>
                </a:lnTo>
                <a:lnTo>
                  <a:pt x="6523" y="40717"/>
                </a:lnTo>
                <a:lnTo>
                  <a:pt x="6401" y="41204"/>
                </a:lnTo>
                <a:lnTo>
                  <a:pt x="6035" y="42119"/>
                </a:lnTo>
                <a:lnTo>
                  <a:pt x="5974" y="42301"/>
                </a:lnTo>
                <a:lnTo>
                  <a:pt x="5913" y="42545"/>
                </a:lnTo>
                <a:lnTo>
                  <a:pt x="5791" y="43886"/>
                </a:lnTo>
                <a:lnTo>
                  <a:pt x="5791" y="44496"/>
                </a:lnTo>
                <a:lnTo>
                  <a:pt x="5730" y="44800"/>
                </a:lnTo>
                <a:lnTo>
                  <a:pt x="5669" y="44922"/>
                </a:lnTo>
                <a:lnTo>
                  <a:pt x="5609" y="45044"/>
                </a:lnTo>
                <a:lnTo>
                  <a:pt x="5487" y="45044"/>
                </a:lnTo>
                <a:lnTo>
                  <a:pt x="5426" y="44983"/>
                </a:lnTo>
                <a:lnTo>
                  <a:pt x="5365" y="44800"/>
                </a:lnTo>
                <a:lnTo>
                  <a:pt x="5365" y="44374"/>
                </a:lnTo>
                <a:lnTo>
                  <a:pt x="5426" y="43764"/>
                </a:lnTo>
                <a:lnTo>
                  <a:pt x="5426" y="43459"/>
                </a:lnTo>
                <a:lnTo>
                  <a:pt x="5426" y="43216"/>
                </a:lnTo>
                <a:lnTo>
                  <a:pt x="5365" y="43033"/>
                </a:lnTo>
                <a:lnTo>
                  <a:pt x="5243" y="42911"/>
                </a:lnTo>
                <a:lnTo>
                  <a:pt x="5121" y="42850"/>
                </a:lnTo>
                <a:lnTo>
                  <a:pt x="4938" y="42972"/>
                </a:lnTo>
                <a:lnTo>
                  <a:pt x="4816" y="43216"/>
                </a:lnTo>
                <a:lnTo>
                  <a:pt x="4755" y="43459"/>
                </a:lnTo>
                <a:lnTo>
                  <a:pt x="4694" y="43947"/>
                </a:lnTo>
                <a:lnTo>
                  <a:pt x="4633" y="44800"/>
                </a:lnTo>
                <a:lnTo>
                  <a:pt x="4572" y="45349"/>
                </a:lnTo>
                <a:lnTo>
                  <a:pt x="4450" y="45593"/>
                </a:lnTo>
                <a:lnTo>
                  <a:pt x="4389" y="45654"/>
                </a:lnTo>
                <a:lnTo>
                  <a:pt x="4268" y="45532"/>
                </a:lnTo>
                <a:lnTo>
                  <a:pt x="4207" y="45349"/>
                </a:lnTo>
                <a:lnTo>
                  <a:pt x="4207" y="45105"/>
                </a:lnTo>
                <a:lnTo>
                  <a:pt x="4268" y="44374"/>
                </a:lnTo>
                <a:lnTo>
                  <a:pt x="4268" y="43825"/>
                </a:lnTo>
                <a:lnTo>
                  <a:pt x="4329" y="43277"/>
                </a:lnTo>
                <a:lnTo>
                  <a:pt x="4268" y="43094"/>
                </a:lnTo>
                <a:lnTo>
                  <a:pt x="4207" y="42972"/>
                </a:lnTo>
                <a:lnTo>
                  <a:pt x="4146" y="42911"/>
                </a:lnTo>
                <a:lnTo>
                  <a:pt x="4085" y="42911"/>
                </a:lnTo>
                <a:lnTo>
                  <a:pt x="3963" y="42972"/>
                </a:lnTo>
                <a:lnTo>
                  <a:pt x="3841" y="43155"/>
                </a:lnTo>
                <a:lnTo>
                  <a:pt x="3658" y="43642"/>
                </a:lnTo>
                <a:lnTo>
                  <a:pt x="3231" y="44861"/>
                </a:lnTo>
                <a:lnTo>
                  <a:pt x="2988" y="45349"/>
                </a:lnTo>
                <a:lnTo>
                  <a:pt x="2866" y="45593"/>
                </a:lnTo>
                <a:lnTo>
                  <a:pt x="2744" y="45654"/>
                </a:lnTo>
                <a:lnTo>
                  <a:pt x="2683" y="45715"/>
                </a:lnTo>
                <a:lnTo>
                  <a:pt x="2622" y="45654"/>
                </a:lnTo>
                <a:lnTo>
                  <a:pt x="2561" y="45593"/>
                </a:lnTo>
                <a:lnTo>
                  <a:pt x="2561" y="45410"/>
                </a:lnTo>
                <a:lnTo>
                  <a:pt x="2561" y="45105"/>
                </a:lnTo>
                <a:lnTo>
                  <a:pt x="2683" y="44739"/>
                </a:lnTo>
                <a:lnTo>
                  <a:pt x="2927" y="44069"/>
                </a:lnTo>
                <a:lnTo>
                  <a:pt x="3048" y="43703"/>
                </a:lnTo>
                <a:lnTo>
                  <a:pt x="3292" y="43094"/>
                </a:lnTo>
                <a:lnTo>
                  <a:pt x="3292" y="42728"/>
                </a:lnTo>
                <a:lnTo>
                  <a:pt x="3292" y="42606"/>
                </a:lnTo>
                <a:lnTo>
                  <a:pt x="3170" y="42484"/>
                </a:lnTo>
                <a:lnTo>
                  <a:pt x="3109" y="42484"/>
                </a:lnTo>
                <a:lnTo>
                  <a:pt x="2988" y="42545"/>
                </a:lnTo>
                <a:lnTo>
                  <a:pt x="2805" y="42728"/>
                </a:lnTo>
                <a:lnTo>
                  <a:pt x="2378" y="43216"/>
                </a:lnTo>
                <a:lnTo>
                  <a:pt x="2012" y="43703"/>
                </a:lnTo>
                <a:lnTo>
                  <a:pt x="1708" y="44191"/>
                </a:lnTo>
                <a:lnTo>
                  <a:pt x="1525" y="44435"/>
                </a:lnTo>
                <a:lnTo>
                  <a:pt x="1403" y="44496"/>
                </a:lnTo>
                <a:lnTo>
                  <a:pt x="1281" y="44557"/>
                </a:lnTo>
                <a:lnTo>
                  <a:pt x="1159" y="44557"/>
                </a:lnTo>
                <a:lnTo>
                  <a:pt x="1098" y="44496"/>
                </a:lnTo>
                <a:lnTo>
                  <a:pt x="1098" y="44374"/>
                </a:lnTo>
                <a:lnTo>
                  <a:pt x="1159" y="44252"/>
                </a:lnTo>
                <a:lnTo>
                  <a:pt x="1281" y="43947"/>
                </a:lnTo>
                <a:lnTo>
                  <a:pt x="1403" y="43825"/>
                </a:lnTo>
                <a:lnTo>
                  <a:pt x="1951" y="42789"/>
                </a:lnTo>
                <a:lnTo>
                  <a:pt x="2317" y="42119"/>
                </a:lnTo>
                <a:lnTo>
                  <a:pt x="2500" y="41753"/>
                </a:lnTo>
                <a:lnTo>
                  <a:pt x="2622" y="41387"/>
                </a:lnTo>
                <a:lnTo>
                  <a:pt x="2683" y="41204"/>
                </a:lnTo>
                <a:lnTo>
                  <a:pt x="2622" y="41082"/>
                </a:lnTo>
                <a:lnTo>
                  <a:pt x="2561" y="41021"/>
                </a:lnTo>
                <a:lnTo>
                  <a:pt x="2378" y="40960"/>
                </a:lnTo>
                <a:lnTo>
                  <a:pt x="2134" y="41082"/>
                </a:lnTo>
                <a:lnTo>
                  <a:pt x="1890" y="41326"/>
                </a:lnTo>
                <a:lnTo>
                  <a:pt x="1647" y="41570"/>
                </a:lnTo>
                <a:lnTo>
                  <a:pt x="1403" y="41753"/>
                </a:lnTo>
                <a:lnTo>
                  <a:pt x="976" y="41936"/>
                </a:lnTo>
                <a:lnTo>
                  <a:pt x="732" y="41997"/>
                </a:lnTo>
                <a:lnTo>
                  <a:pt x="488" y="41997"/>
                </a:lnTo>
                <a:lnTo>
                  <a:pt x="306" y="41936"/>
                </a:lnTo>
                <a:lnTo>
                  <a:pt x="245" y="41875"/>
                </a:lnTo>
                <a:lnTo>
                  <a:pt x="306" y="41814"/>
                </a:lnTo>
                <a:lnTo>
                  <a:pt x="367" y="41692"/>
                </a:lnTo>
                <a:lnTo>
                  <a:pt x="793" y="41326"/>
                </a:lnTo>
                <a:lnTo>
                  <a:pt x="1342" y="40778"/>
                </a:lnTo>
                <a:lnTo>
                  <a:pt x="1829" y="40168"/>
                </a:lnTo>
                <a:lnTo>
                  <a:pt x="2317" y="39619"/>
                </a:lnTo>
                <a:lnTo>
                  <a:pt x="2866" y="39071"/>
                </a:lnTo>
                <a:lnTo>
                  <a:pt x="3170" y="38888"/>
                </a:lnTo>
                <a:lnTo>
                  <a:pt x="3414" y="38705"/>
                </a:lnTo>
                <a:lnTo>
                  <a:pt x="4085" y="38705"/>
                </a:lnTo>
                <a:lnTo>
                  <a:pt x="4511" y="38827"/>
                </a:lnTo>
                <a:lnTo>
                  <a:pt x="4633" y="38827"/>
                </a:lnTo>
                <a:lnTo>
                  <a:pt x="4755" y="38888"/>
                </a:lnTo>
                <a:lnTo>
                  <a:pt x="4877" y="38888"/>
                </a:lnTo>
                <a:lnTo>
                  <a:pt x="4877" y="38827"/>
                </a:lnTo>
                <a:lnTo>
                  <a:pt x="4816" y="38705"/>
                </a:lnTo>
                <a:lnTo>
                  <a:pt x="4755" y="38644"/>
                </a:lnTo>
                <a:lnTo>
                  <a:pt x="4511" y="38522"/>
                </a:lnTo>
                <a:lnTo>
                  <a:pt x="4207" y="38461"/>
                </a:lnTo>
                <a:lnTo>
                  <a:pt x="4633" y="37608"/>
                </a:lnTo>
                <a:lnTo>
                  <a:pt x="4877" y="36755"/>
                </a:lnTo>
                <a:lnTo>
                  <a:pt x="5121" y="35840"/>
                </a:lnTo>
                <a:lnTo>
                  <a:pt x="5304" y="34987"/>
                </a:lnTo>
                <a:lnTo>
                  <a:pt x="5426" y="33768"/>
                </a:lnTo>
                <a:lnTo>
                  <a:pt x="5609" y="32549"/>
                </a:lnTo>
                <a:lnTo>
                  <a:pt x="5852" y="31635"/>
                </a:lnTo>
                <a:lnTo>
                  <a:pt x="6096" y="30781"/>
                </a:lnTo>
                <a:lnTo>
                  <a:pt x="6462" y="29928"/>
                </a:lnTo>
                <a:lnTo>
                  <a:pt x="6828" y="29075"/>
                </a:lnTo>
                <a:lnTo>
                  <a:pt x="6950" y="28709"/>
                </a:lnTo>
                <a:lnTo>
                  <a:pt x="7132" y="28465"/>
                </a:lnTo>
                <a:lnTo>
                  <a:pt x="7376" y="28099"/>
                </a:lnTo>
                <a:lnTo>
                  <a:pt x="7559" y="27673"/>
                </a:lnTo>
                <a:lnTo>
                  <a:pt x="7681" y="27368"/>
                </a:lnTo>
                <a:lnTo>
                  <a:pt x="7681" y="27063"/>
                </a:lnTo>
                <a:lnTo>
                  <a:pt x="7742" y="26149"/>
                </a:lnTo>
                <a:lnTo>
                  <a:pt x="7803" y="25235"/>
                </a:lnTo>
                <a:lnTo>
                  <a:pt x="7925" y="24259"/>
                </a:lnTo>
                <a:lnTo>
                  <a:pt x="8169" y="22370"/>
                </a:lnTo>
                <a:lnTo>
                  <a:pt x="8351" y="21455"/>
                </a:lnTo>
                <a:lnTo>
                  <a:pt x="8412" y="21151"/>
                </a:lnTo>
                <a:lnTo>
                  <a:pt x="8412" y="20846"/>
                </a:lnTo>
                <a:lnTo>
                  <a:pt x="8351" y="19932"/>
                </a:lnTo>
                <a:lnTo>
                  <a:pt x="8351" y="19017"/>
                </a:lnTo>
                <a:lnTo>
                  <a:pt x="8412" y="18164"/>
                </a:lnTo>
                <a:lnTo>
                  <a:pt x="8534" y="17737"/>
                </a:lnTo>
                <a:lnTo>
                  <a:pt x="8656" y="17311"/>
                </a:lnTo>
                <a:lnTo>
                  <a:pt x="9022" y="16457"/>
                </a:lnTo>
                <a:lnTo>
                  <a:pt x="9510" y="15726"/>
                </a:lnTo>
                <a:lnTo>
                  <a:pt x="9753" y="15360"/>
                </a:lnTo>
                <a:lnTo>
                  <a:pt x="9997" y="15055"/>
                </a:lnTo>
                <a:lnTo>
                  <a:pt x="10302" y="14812"/>
                </a:lnTo>
                <a:lnTo>
                  <a:pt x="10668" y="14629"/>
                </a:lnTo>
                <a:lnTo>
                  <a:pt x="11094" y="14446"/>
                </a:lnTo>
                <a:lnTo>
                  <a:pt x="11521" y="14324"/>
                </a:lnTo>
                <a:lnTo>
                  <a:pt x="12374" y="14202"/>
                </a:lnTo>
                <a:lnTo>
                  <a:pt x="13411" y="14080"/>
                </a:lnTo>
                <a:lnTo>
                  <a:pt x="14447" y="14080"/>
                </a:lnTo>
                <a:lnTo>
                  <a:pt x="16519" y="14141"/>
                </a:lnTo>
                <a:lnTo>
                  <a:pt x="14691" y="13836"/>
                </a:lnTo>
                <a:lnTo>
                  <a:pt x="15727" y="13166"/>
                </a:lnTo>
                <a:lnTo>
                  <a:pt x="16336" y="12739"/>
                </a:lnTo>
                <a:lnTo>
                  <a:pt x="16641" y="12617"/>
                </a:lnTo>
                <a:lnTo>
                  <a:pt x="16885" y="12434"/>
                </a:lnTo>
                <a:lnTo>
                  <a:pt x="16946" y="12313"/>
                </a:lnTo>
                <a:lnTo>
                  <a:pt x="17007" y="12191"/>
                </a:lnTo>
                <a:lnTo>
                  <a:pt x="17190" y="10118"/>
                </a:lnTo>
                <a:lnTo>
                  <a:pt x="17738" y="10484"/>
                </a:lnTo>
                <a:lnTo>
                  <a:pt x="18348" y="10789"/>
                </a:lnTo>
                <a:lnTo>
                  <a:pt x="18896" y="11032"/>
                </a:lnTo>
                <a:lnTo>
                  <a:pt x="19201" y="11093"/>
                </a:lnTo>
                <a:lnTo>
                  <a:pt x="19506" y="11154"/>
                </a:lnTo>
                <a:lnTo>
                  <a:pt x="19811" y="11093"/>
                </a:lnTo>
                <a:lnTo>
                  <a:pt x="20115" y="11032"/>
                </a:lnTo>
                <a:lnTo>
                  <a:pt x="20664" y="10789"/>
                </a:lnTo>
                <a:lnTo>
                  <a:pt x="21274" y="10484"/>
                </a:lnTo>
                <a:lnTo>
                  <a:pt x="21883" y="10118"/>
                </a:lnTo>
                <a:close/>
                <a:moveTo>
                  <a:pt x="19445" y="0"/>
                </a:moveTo>
                <a:lnTo>
                  <a:pt x="18957" y="61"/>
                </a:lnTo>
                <a:lnTo>
                  <a:pt x="18287" y="183"/>
                </a:lnTo>
                <a:lnTo>
                  <a:pt x="17677" y="366"/>
                </a:lnTo>
                <a:lnTo>
                  <a:pt x="17068" y="670"/>
                </a:lnTo>
                <a:lnTo>
                  <a:pt x="16824" y="853"/>
                </a:lnTo>
                <a:lnTo>
                  <a:pt x="16580" y="1097"/>
                </a:lnTo>
                <a:lnTo>
                  <a:pt x="16336" y="1402"/>
                </a:lnTo>
                <a:lnTo>
                  <a:pt x="16153" y="1646"/>
                </a:lnTo>
                <a:lnTo>
                  <a:pt x="15788" y="2316"/>
                </a:lnTo>
                <a:lnTo>
                  <a:pt x="15605" y="2987"/>
                </a:lnTo>
                <a:lnTo>
                  <a:pt x="15483" y="3657"/>
                </a:lnTo>
                <a:lnTo>
                  <a:pt x="15422" y="4389"/>
                </a:lnTo>
                <a:lnTo>
                  <a:pt x="15422" y="5059"/>
                </a:lnTo>
                <a:lnTo>
                  <a:pt x="15422" y="5730"/>
                </a:lnTo>
                <a:lnTo>
                  <a:pt x="15544" y="6400"/>
                </a:lnTo>
                <a:lnTo>
                  <a:pt x="15666" y="7132"/>
                </a:lnTo>
                <a:lnTo>
                  <a:pt x="15849" y="7802"/>
                </a:lnTo>
                <a:lnTo>
                  <a:pt x="16275" y="9082"/>
                </a:lnTo>
                <a:lnTo>
                  <a:pt x="16397" y="9387"/>
                </a:lnTo>
                <a:lnTo>
                  <a:pt x="16580" y="9631"/>
                </a:lnTo>
                <a:lnTo>
                  <a:pt x="16824" y="9874"/>
                </a:lnTo>
                <a:lnTo>
                  <a:pt x="16946" y="9996"/>
                </a:lnTo>
                <a:lnTo>
                  <a:pt x="16946" y="10179"/>
                </a:lnTo>
                <a:lnTo>
                  <a:pt x="16946" y="10362"/>
                </a:lnTo>
                <a:lnTo>
                  <a:pt x="16763" y="11886"/>
                </a:lnTo>
                <a:lnTo>
                  <a:pt x="16763" y="12069"/>
                </a:lnTo>
                <a:lnTo>
                  <a:pt x="16702" y="12252"/>
                </a:lnTo>
                <a:lnTo>
                  <a:pt x="16641" y="12313"/>
                </a:lnTo>
                <a:lnTo>
                  <a:pt x="16458" y="12373"/>
                </a:lnTo>
                <a:lnTo>
                  <a:pt x="16093" y="12617"/>
                </a:lnTo>
                <a:lnTo>
                  <a:pt x="15422" y="13044"/>
                </a:lnTo>
                <a:lnTo>
                  <a:pt x="14752" y="13471"/>
                </a:lnTo>
                <a:lnTo>
                  <a:pt x="14508" y="13653"/>
                </a:lnTo>
                <a:lnTo>
                  <a:pt x="14325" y="13775"/>
                </a:lnTo>
                <a:lnTo>
                  <a:pt x="13350" y="13775"/>
                </a:lnTo>
                <a:lnTo>
                  <a:pt x="12496" y="13836"/>
                </a:lnTo>
                <a:lnTo>
                  <a:pt x="11765" y="13958"/>
                </a:lnTo>
                <a:lnTo>
                  <a:pt x="11033" y="14141"/>
                </a:lnTo>
                <a:lnTo>
                  <a:pt x="10668" y="14263"/>
                </a:lnTo>
                <a:lnTo>
                  <a:pt x="10363" y="14385"/>
                </a:lnTo>
                <a:lnTo>
                  <a:pt x="9997" y="14629"/>
                </a:lnTo>
                <a:lnTo>
                  <a:pt x="9753" y="14812"/>
                </a:lnTo>
                <a:lnTo>
                  <a:pt x="9510" y="15116"/>
                </a:lnTo>
                <a:lnTo>
                  <a:pt x="9266" y="15421"/>
                </a:lnTo>
                <a:lnTo>
                  <a:pt x="8900" y="16031"/>
                </a:lnTo>
                <a:lnTo>
                  <a:pt x="8534" y="16701"/>
                </a:lnTo>
                <a:lnTo>
                  <a:pt x="8230" y="17372"/>
                </a:lnTo>
                <a:lnTo>
                  <a:pt x="8108" y="17737"/>
                </a:lnTo>
                <a:lnTo>
                  <a:pt x="8047" y="18103"/>
                </a:lnTo>
                <a:lnTo>
                  <a:pt x="7986" y="18895"/>
                </a:lnTo>
                <a:lnTo>
                  <a:pt x="7986" y="19688"/>
                </a:lnTo>
                <a:lnTo>
                  <a:pt x="8047" y="20480"/>
                </a:lnTo>
                <a:lnTo>
                  <a:pt x="8047" y="20846"/>
                </a:lnTo>
                <a:lnTo>
                  <a:pt x="8047" y="21212"/>
                </a:lnTo>
                <a:lnTo>
                  <a:pt x="7864" y="22004"/>
                </a:lnTo>
                <a:lnTo>
                  <a:pt x="7620" y="23589"/>
                </a:lnTo>
                <a:lnTo>
                  <a:pt x="7376" y="25174"/>
                </a:lnTo>
                <a:lnTo>
                  <a:pt x="7315" y="26758"/>
                </a:lnTo>
                <a:lnTo>
                  <a:pt x="7254" y="27124"/>
                </a:lnTo>
                <a:lnTo>
                  <a:pt x="7193" y="27490"/>
                </a:lnTo>
                <a:lnTo>
                  <a:pt x="7132" y="27856"/>
                </a:lnTo>
                <a:lnTo>
                  <a:pt x="6950" y="28160"/>
                </a:lnTo>
                <a:lnTo>
                  <a:pt x="6706" y="28526"/>
                </a:lnTo>
                <a:lnTo>
                  <a:pt x="6523" y="28892"/>
                </a:lnTo>
                <a:lnTo>
                  <a:pt x="5974" y="30172"/>
                </a:lnTo>
                <a:lnTo>
                  <a:pt x="5609" y="31452"/>
                </a:lnTo>
                <a:lnTo>
                  <a:pt x="5304" y="32732"/>
                </a:lnTo>
                <a:lnTo>
                  <a:pt x="5121" y="34073"/>
                </a:lnTo>
                <a:lnTo>
                  <a:pt x="4938" y="35536"/>
                </a:lnTo>
                <a:lnTo>
                  <a:pt x="4755" y="36267"/>
                </a:lnTo>
                <a:lnTo>
                  <a:pt x="4572" y="36998"/>
                </a:lnTo>
                <a:lnTo>
                  <a:pt x="4329" y="37669"/>
                </a:lnTo>
                <a:lnTo>
                  <a:pt x="4207" y="38035"/>
                </a:lnTo>
                <a:lnTo>
                  <a:pt x="4146" y="38218"/>
                </a:lnTo>
                <a:lnTo>
                  <a:pt x="4024" y="38400"/>
                </a:lnTo>
                <a:lnTo>
                  <a:pt x="3963" y="38461"/>
                </a:lnTo>
                <a:lnTo>
                  <a:pt x="3475" y="38461"/>
                </a:lnTo>
                <a:lnTo>
                  <a:pt x="3109" y="38583"/>
                </a:lnTo>
                <a:lnTo>
                  <a:pt x="2805" y="38766"/>
                </a:lnTo>
                <a:lnTo>
                  <a:pt x="2256" y="39315"/>
                </a:lnTo>
                <a:lnTo>
                  <a:pt x="1768" y="39863"/>
                </a:lnTo>
                <a:lnTo>
                  <a:pt x="1342" y="40412"/>
                </a:lnTo>
                <a:lnTo>
                  <a:pt x="854" y="41021"/>
                </a:lnTo>
                <a:lnTo>
                  <a:pt x="306" y="41387"/>
                </a:lnTo>
                <a:lnTo>
                  <a:pt x="123" y="41570"/>
                </a:lnTo>
                <a:lnTo>
                  <a:pt x="62" y="41692"/>
                </a:lnTo>
                <a:lnTo>
                  <a:pt x="1" y="41814"/>
                </a:lnTo>
                <a:lnTo>
                  <a:pt x="62" y="42058"/>
                </a:lnTo>
                <a:lnTo>
                  <a:pt x="245" y="42179"/>
                </a:lnTo>
                <a:lnTo>
                  <a:pt x="427" y="42240"/>
                </a:lnTo>
                <a:lnTo>
                  <a:pt x="610" y="42240"/>
                </a:lnTo>
                <a:lnTo>
                  <a:pt x="1098" y="42119"/>
                </a:lnTo>
                <a:lnTo>
                  <a:pt x="1525" y="41936"/>
                </a:lnTo>
                <a:lnTo>
                  <a:pt x="1768" y="41753"/>
                </a:lnTo>
                <a:lnTo>
                  <a:pt x="2012" y="41570"/>
                </a:lnTo>
                <a:lnTo>
                  <a:pt x="2195" y="41387"/>
                </a:lnTo>
                <a:lnTo>
                  <a:pt x="2317" y="41265"/>
                </a:lnTo>
                <a:lnTo>
                  <a:pt x="2439" y="41204"/>
                </a:lnTo>
                <a:lnTo>
                  <a:pt x="2439" y="41204"/>
                </a:lnTo>
                <a:lnTo>
                  <a:pt x="2317" y="41509"/>
                </a:lnTo>
                <a:lnTo>
                  <a:pt x="2256" y="41753"/>
                </a:lnTo>
                <a:lnTo>
                  <a:pt x="1951" y="42240"/>
                </a:lnTo>
                <a:lnTo>
                  <a:pt x="1281" y="43459"/>
                </a:lnTo>
                <a:lnTo>
                  <a:pt x="976" y="44008"/>
                </a:lnTo>
                <a:lnTo>
                  <a:pt x="854" y="44252"/>
                </a:lnTo>
                <a:lnTo>
                  <a:pt x="854" y="44435"/>
                </a:lnTo>
                <a:lnTo>
                  <a:pt x="915" y="44557"/>
                </a:lnTo>
                <a:lnTo>
                  <a:pt x="1037" y="44739"/>
                </a:lnTo>
                <a:lnTo>
                  <a:pt x="1159" y="44861"/>
                </a:lnTo>
                <a:lnTo>
                  <a:pt x="1342" y="44800"/>
                </a:lnTo>
                <a:lnTo>
                  <a:pt x="1525" y="44739"/>
                </a:lnTo>
                <a:lnTo>
                  <a:pt x="1829" y="44435"/>
                </a:lnTo>
                <a:lnTo>
                  <a:pt x="2073" y="44130"/>
                </a:lnTo>
                <a:lnTo>
                  <a:pt x="2561" y="43399"/>
                </a:lnTo>
                <a:lnTo>
                  <a:pt x="2805" y="43033"/>
                </a:lnTo>
                <a:lnTo>
                  <a:pt x="3048" y="42789"/>
                </a:lnTo>
                <a:lnTo>
                  <a:pt x="3048" y="42789"/>
                </a:lnTo>
                <a:lnTo>
                  <a:pt x="2988" y="43094"/>
                </a:lnTo>
                <a:lnTo>
                  <a:pt x="2927" y="43459"/>
                </a:lnTo>
                <a:lnTo>
                  <a:pt x="2622" y="44191"/>
                </a:lnTo>
                <a:lnTo>
                  <a:pt x="2378" y="44861"/>
                </a:lnTo>
                <a:lnTo>
                  <a:pt x="2256" y="45227"/>
                </a:lnTo>
                <a:lnTo>
                  <a:pt x="2256" y="45593"/>
                </a:lnTo>
                <a:lnTo>
                  <a:pt x="2378" y="45776"/>
                </a:lnTo>
                <a:lnTo>
                  <a:pt x="2500" y="45898"/>
                </a:lnTo>
                <a:lnTo>
                  <a:pt x="2683" y="45959"/>
                </a:lnTo>
                <a:lnTo>
                  <a:pt x="2866" y="45898"/>
                </a:lnTo>
                <a:lnTo>
                  <a:pt x="3048" y="45776"/>
                </a:lnTo>
                <a:lnTo>
                  <a:pt x="3170" y="45532"/>
                </a:lnTo>
                <a:lnTo>
                  <a:pt x="3353" y="45166"/>
                </a:lnTo>
                <a:lnTo>
                  <a:pt x="3719" y="44252"/>
                </a:lnTo>
                <a:lnTo>
                  <a:pt x="4085" y="43277"/>
                </a:lnTo>
                <a:lnTo>
                  <a:pt x="4024" y="44130"/>
                </a:lnTo>
                <a:lnTo>
                  <a:pt x="3963" y="44922"/>
                </a:lnTo>
                <a:lnTo>
                  <a:pt x="3963" y="45349"/>
                </a:lnTo>
                <a:lnTo>
                  <a:pt x="4024" y="45593"/>
                </a:lnTo>
                <a:lnTo>
                  <a:pt x="4146" y="45776"/>
                </a:lnTo>
                <a:lnTo>
                  <a:pt x="4268" y="45837"/>
                </a:lnTo>
                <a:lnTo>
                  <a:pt x="4450" y="45837"/>
                </a:lnTo>
                <a:lnTo>
                  <a:pt x="4633" y="45776"/>
                </a:lnTo>
                <a:lnTo>
                  <a:pt x="4755" y="45654"/>
                </a:lnTo>
                <a:lnTo>
                  <a:pt x="4816" y="45349"/>
                </a:lnTo>
                <a:lnTo>
                  <a:pt x="4877" y="45105"/>
                </a:lnTo>
                <a:lnTo>
                  <a:pt x="4938" y="44496"/>
                </a:lnTo>
                <a:lnTo>
                  <a:pt x="4999" y="43642"/>
                </a:lnTo>
                <a:lnTo>
                  <a:pt x="5060" y="43338"/>
                </a:lnTo>
                <a:lnTo>
                  <a:pt x="5060" y="43216"/>
                </a:lnTo>
                <a:lnTo>
                  <a:pt x="5182" y="43094"/>
                </a:lnTo>
                <a:lnTo>
                  <a:pt x="5243" y="43277"/>
                </a:lnTo>
                <a:lnTo>
                  <a:pt x="5243" y="43459"/>
                </a:lnTo>
                <a:lnTo>
                  <a:pt x="5182" y="43886"/>
                </a:lnTo>
                <a:lnTo>
                  <a:pt x="5121" y="44374"/>
                </a:lnTo>
                <a:lnTo>
                  <a:pt x="5121" y="44800"/>
                </a:lnTo>
                <a:lnTo>
                  <a:pt x="5182" y="45044"/>
                </a:lnTo>
                <a:lnTo>
                  <a:pt x="5365" y="45227"/>
                </a:lnTo>
                <a:lnTo>
                  <a:pt x="5426" y="45288"/>
                </a:lnTo>
                <a:lnTo>
                  <a:pt x="5609" y="45288"/>
                </a:lnTo>
                <a:lnTo>
                  <a:pt x="5730" y="45227"/>
                </a:lnTo>
                <a:lnTo>
                  <a:pt x="5852" y="45044"/>
                </a:lnTo>
                <a:lnTo>
                  <a:pt x="5913" y="44861"/>
                </a:lnTo>
                <a:lnTo>
                  <a:pt x="6035" y="44496"/>
                </a:lnTo>
                <a:lnTo>
                  <a:pt x="6035" y="43642"/>
                </a:lnTo>
                <a:lnTo>
                  <a:pt x="6157" y="42484"/>
                </a:lnTo>
                <a:lnTo>
                  <a:pt x="6218" y="42240"/>
                </a:lnTo>
                <a:lnTo>
                  <a:pt x="6340" y="41997"/>
                </a:lnTo>
                <a:lnTo>
                  <a:pt x="6645" y="41082"/>
                </a:lnTo>
                <a:lnTo>
                  <a:pt x="6767" y="40595"/>
                </a:lnTo>
                <a:lnTo>
                  <a:pt x="6828" y="40107"/>
                </a:lnTo>
                <a:lnTo>
                  <a:pt x="6767" y="39802"/>
                </a:lnTo>
                <a:lnTo>
                  <a:pt x="6706" y="39558"/>
                </a:lnTo>
                <a:lnTo>
                  <a:pt x="6767" y="39315"/>
                </a:lnTo>
                <a:lnTo>
                  <a:pt x="6889" y="39132"/>
                </a:lnTo>
                <a:lnTo>
                  <a:pt x="7376" y="37974"/>
                </a:lnTo>
                <a:lnTo>
                  <a:pt x="7925" y="36877"/>
                </a:lnTo>
                <a:lnTo>
                  <a:pt x="9266" y="34256"/>
                </a:lnTo>
                <a:lnTo>
                  <a:pt x="9875" y="32915"/>
                </a:lnTo>
                <a:lnTo>
                  <a:pt x="10363" y="31574"/>
                </a:lnTo>
                <a:lnTo>
                  <a:pt x="10607" y="30781"/>
                </a:lnTo>
                <a:lnTo>
                  <a:pt x="10729" y="30050"/>
                </a:lnTo>
                <a:lnTo>
                  <a:pt x="11094" y="28526"/>
                </a:lnTo>
                <a:lnTo>
                  <a:pt x="11521" y="27185"/>
                </a:lnTo>
                <a:lnTo>
                  <a:pt x="12009" y="25844"/>
                </a:lnTo>
                <a:lnTo>
                  <a:pt x="12374" y="27307"/>
                </a:lnTo>
                <a:lnTo>
                  <a:pt x="12557" y="27856"/>
                </a:lnTo>
                <a:lnTo>
                  <a:pt x="12679" y="28465"/>
                </a:lnTo>
                <a:lnTo>
                  <a:pt x="12679" y="29136"/>
                </a:lnTo>
                <a:lnTo>
                  <a:pt x="12679" y="29806"/>
                </a:lnTo>
                <a:lnTo>
                  <a:pt x="12618" y="31878"/>
                </a:lnTo>
                <a:lnTo>
                  <a:pt x="12618" y="32427"/>
                </a:lnTo>
                <a:lnTo>
                  <a:pt x="12618" y="33037"/>
                </a:lnTo>
                <a:lnTo>
                  <a:pt x="12679" y="33280"/>
                </a:lnTo>
                <a:lnTo>
                  <a:pt x="12801" y="33524"/>
                </a:lnTo>
                <a:lnTo>
                  <a:pt x="12801" y="33768"/>
                </a:lnTo>
                <a:lnTo>
                  <a:pt x="12801" y="34012"/>
                </a:lnTo>
                <a:lnTo>
                  <a:pt x="12679" y="34560"/>
                </a:lnTo>
                <a:lnTo>
                  <a:pt x="12313" y="36633"/>
                </a:lnTo>
                <a:lnTo>
                  <a:pt x="12192" y="37669"/>
                </a:lnTo>
                <a:lnTo>
                  <a:pt x="12131" y="38705"/>
                </a:lnTo>
                <a:lnTo>
                  <a:pt x="12070" y="40839"/>
                </a:lnTo>
                <a:lnTo>
                  <a:pt x="12131" y="42972"/>
                </a:lnTo>
                <a:lnTo>
                  <a:pt x="12252" y="45044"/>
                </a:lnTo>
                <a:lnTo>
                  <a:pt x="12435" y="47178"/>
                </a:lnTo>
                <a:lnTo>
                  <a:pt x="12740" y="49250"/>
                </a:lnTo>
                <a:lnTo>
                  <a:pt x="13106" y="51261"/>
                </a:lnTo>
                <a:lnTo>
                  <a:pt x="13593" y="53334"/>
                </a:lnTo>
                <a:lnTo>
                  <a:pt x="14081" y="55041"/>
                </a:lnTo>
                <a:lnTo>
                  <a:pt x="14264" y="55955"/>
                </a:lnTo>
                <a:lnTo>
                  <a:pt x="14325" y="56869"/>
                </a:lnTo>
                <a:lnTo>
                  <a:pt x="14264" y="57601"/>
                </a:lnTo>
                <a:lnTo>
                  <a:pt x="14203" y="58393"/>
                </a:lnTo>
                <a:lnTo>
                  <a:pt x="13837" y="59856"/>
                </a:lnTo>
                <a:lnTo>
                  <a:pt x="13654" y="60892"/>
                </a:lnTo>
                <a:lnTo>
                  <a:pt x="13532" y="61928"/>
                </a:lnTo>
                <a:lnTo>
                  <a:pt x="13472" y="62964"/>
                </a:lnTo>
                <a:lnTo>
                  <a:pt x="13532" y="64001"/>
                </a:lnTo>
                <a:lnTo>
                  <a:pt x="13715" y="65037"/>
                </a:lnTo>
                <a:lnTo>
                  <a:pt x="13898" y="66012"/>
                </a:lnTo>
                <a:lnTo>
                  <a:pt x="14508" y="67963"/>
                </a:lnTo>
                <a:lnTo>
                  <a:pt x="15605" y="71681"/>
                </a:lnTo>
                <a:lnTo>
                  <a:pt x="16032" y="73144"/>
                </a:lnTo>
                <a:lnTo>
                  <a:pt x="16458" y="74606"/>
                </a:lnTo>
                <a:lnTo>
                  <a:pt x="16580" y="75094"/>
                </a:lnTo>
                <a:lnTo>
                  <a:pt x="16641" y="75399"/>
                </a:lnTo>
                <a:lnTo>
                  <a:pt x="16641" y="75643"/>
                </a:lnTo>
                <a:lnTo>
                  <a:pt x="16519" y="76069"/>
                </a:lnTo>
                <a:lnTo>
                  <a:pt x="16336" y="76496"/>
                </a:lnTo>
                <a:lnTo>
                  <a:pt x="15849" y="77227"/>
                </a:lnTo>
                <a:lnTo>
                  <a:pt x="15422" y="77959"/>
                </a:lnTo>
                <a:lnTo>
                  <a:pt x="15117" y="78264"/>
                </a:lnTo>
                <a:lnTo>
                  <a:pt x="14813" y="78507"/>
                </a:lnTo>
                <a:lnTo>
                  <a:pt x="14569" y="78690"/>
                </a:lnTo>
                <a:lnTo>
                  <a:pt x="14386" y="78873"/>
                </a:lnTo>
                <a:lnTo>
                  <a:pt x="14386" y="79056"/>
                </a:lnTo>
                <a:lnTo>
                  <a:pt x="14447" y="79239"/>
                </a:lnTo>
                <a:lnTo>
                  <a:pt x="14569" y="79361"/>
                </a:lnTo>
                <a:lnTo>
                  <a:pt x="14752" y="79483"/>
                </a:lnTo>
                <a:lnTo>
                  <a:pt x="15117" y="79605"/>
                </a:lnTo>
                <a:lnTo>
                  <a:pt x="15483" y="79666"/>
                </a:lnTo>
                <a:lnTo>
                  <a:pt x="16032" y="79787"/>
                </a:lnTo>
                <a:lnTo>
                  <a:pt x="16580" y="79848"/>
                </a:lnTo>
                <a:lnTo>
                  <a:pt x="17007" y="79848"/>
                </a:lnTo>
                <a:lnTo>
                  <a:pt x="17434" y="79787"/>
                </a:lnTo>
                <a:lnTo>
                  <a:pt x="17555" y="79787"/>
                </a:lnTo>
                <a:lnTo>
                  <a:pt x="17677" y="79970"/>
                </a:lnTo>
                <a:lnTo>
                  <a:pt x="17921" y="80092"/>
                </a:lnTo>
                <a:lnTo>
                  <a:pt x="18165" y="80153"/>
                </a:lnTo>
                <a:lnTo>
                  <a:pt x="18592" y="80214"/>
                </a:lnTo>
                <a:lnTo>
                  <a:pt x="18957" y="80092"/>
                </a:lnTo>
                <a:lnTo>
                  <a:pt x="19140" y="80031"/>
                </a:lnTo>
                <a:lnTo>
                  <a:pt x="19323" y="79909"/>
                </a:lnTo>
                <a:lnTo>
                  <a:pt x="19445" y="79727"/>
                </a:lnTo>
                <a:lnTo>
                  <a:pt x="19506" y="79544"/>
                </a:lnTo>
                <a:lnTo>
                  <a:pt x="19689" y="79787"/>
                </a:lnTo>
                <a:lnTo>
                  <a:pt x="19872" y="80031"/>
                </a:lnTo>
                <a:lnTo>
                  <a:pt x="20115" y="80153"/>
                </a:lnTo>
                <a:lnTo>
                  <a:pt x="20420" y="80214"/>
                </a:lnTo>
                <a:lnTo>
                  <a:pt x="20725" y="80214"/>
                </a:lnTo>
                <a:lnTo>
                  <a:pt x="21091" y="80153"/>
                </a:lnTo>
                <a:lnTo>
                  <a:pt x="21335" y="79970"/>
                </a:lnTo>
                <a:lnTo>
                  <a:pt x="21456" y="79848"/>
                </a:lnTo>
                <a:lnTo>
                  <a:pt x="21517" y="79727"/>
                </a:lnTo>
                <a:lnTo>
                  <a:pt x="21700" y="79787"/>
                </a:lnTo>
                <a:lnTo>
                  <a:pt x="21944" y="79848"/>
                </a:lnTo>
                <a:lnTo>
                  <a:pt x="22371" y="79848"/>
                </a:lnTo>
                <a:lnTo>
                  <a:pt x="22858" y="79787"/>
                </a:lnTo>
                <a:lnTo>
                  <a:pt x="23285" y="79727"/>
                </a:lnTo>
                <a:lnTo>
                  <a:pt x="24138" y="79544"/>
                </a:lnTo>
                <a:lnTo>
                  <a:pt x="24260" y="79483"/>
                </a:lnTo>
                <a:lnTo>
                  <a:pt x="24443" y="79422"/>
                </a:lnTo>
                <a:lnTo>
                  <a:pt x="24565" y="79300"/>
                </a:lnTo>
                <a:lnTo>
                  <a:pt x="24687" y="79117"/>
                </a:lnTo>
                <a:lnTo>
                  <a:pt x="24687" y="78934"/>
                </a:lnTo>
                <a:lnTo>
                  <a:pt x="24626" y="78812"/>
                </a:lnTo>
                <a:lnTo>
                  <a:pt x="24382" y="78629"/>
                </a:lnTo>
                <a:lnTo>
                  <a:pt x="23895" y="78203"/>
                </a:lnTo>
                <a:lnTo>
                  <a:pt x="23590" y="77898"/>
                </a:lnTo>
                <a:lnTo>
                  <a:pt x="23346" y="77471"/>
                </a:lnTo>
                <a:lnTo>
                  <a:pt x="22858" y="76679"/>
                </a:lnTo>
                <a:lnTo>
                  <a:pt x="22554" y="76008"/>
                </a:lnTo>
                <a:lnTo>
                  <a:pt x="22432" y="75643"/>
                </a:lnTo>
                <a:lnTo>
                  <a:pt x="22432" y="75277"/>
                </a:lnTo>
                <a:lnTo>
                  <a:pt x="22554" y="74667"/>
                </a:lnTo>
                <a:lnTo>
                  <a:pt x="22736" y="74058"/>
                </a:lnTo>
                <a:lnTo>
                  <a:pt x="23468" y="71559"/>
                </a:lnTo>
                <a:lnTo>
                  <a:pt x="24565" y="67902"/>
                </a:lnTo>
                <a:lnTo>
                  <a:pt x="25114" y="65951"/>
                </a:lnTo>
                <a:lnTo>
                  <a:pt x="25357" y="64976"/>
                </a:lnTo>
                <a:lnTo>
                  <a:pt x="25540" y="63940"/>
                </a:lnTo>
                <a:lnTo>
                  <a:pt x="25601" y="62964"/>
                </a:lnTo>
                <a:lnTo>
                  <a:pt x="25540" y="61928"/>
                </a:lnTo>
                <a:lnTo>
                  <a:pt x="25418" y="60953"/>
                </a:lnTo>
                <a:lnTo>
                  <a:pt x="25175" y="59978"/>
                </a:lnTo>
                <a:lnTo>
                  <a:pt x="24870" y="58393"/>
                </a:lnTo>
                <a:lnTo>
                  <a:pt x="24748" y="57662"/>
                </a:lnTo>
                <a:lnTo>
                  <a:pt x="24748" y="56869"/>
                </a:lnTo>
                <a:lnTo>
                  <a:pt x="24809" y="56016"/>
                </a:lnTo>
                <a:lnTo>
                  <a:pt x="24931" y="55162"/>
                </a:lnTo>
                <a:lnTo>
                  <a:pt x="25357" y="53456"/>
                </a:lnTo>
                <a:lnTo>
                  <a:pt x="25845" y="51505"/>
                </a:lnTo>
                <a:lnTo>
                  <a:pt x="26272" y="49555"/>
                </a:lnTo>
                <a:lnTo>
                  <a:pt x="26516" y="47543"/>
                </a:lnTo>
                <a:lnTo>
                  <a:pt x="26759" y="45532"/>
                </a:lnTo>
                <a:lnTo>
                  <a:pt x="26881" y="43459"/>
                </a:lnTo>
                <a:lnTo>
                  <a:pt x="26942" y="41387"/>
                </a:lnTo>
                <a:lnTo>
                  <a:pt x="26942" y="39376"/>
                </a:lnTo>
                <a:lnTo>
                  <a:pt x="26881" y="38339"/>
                </a:lnTo>
                <a:lnTo>
                  <a:pt x="26820" y="37364"/>
                </a:lnTo>
                <a:lnTo>
                  <a:pt x="26455" y="35414"/>
                </a:lnTo>
                <a:lnTo>
                  <a:pt x="26272" y="34377"/>
                </a:lnTo>
                <a:lnTo>
                  <a:pt x="26150" y="33890"/>
                </a:lnTo>
                <a:lnTo>
                  <a:pt x="26089" y="33646"/>
                </a:lnTo>
                <a:lnTo>
                  <a:pt x="26150" y="33402"/>
                </a:lnTo>
                <a:lnTo>
                  <a:pt x="26211" y="32976"/>
                </a:lnTo>
                <a:lnTo>
                  <a:pt x="26211" y="32610"/>
                </a:lnTo>
                <a:lnTo>
                  <a:pt x="26150" y="31817"/>
                </a:lnTo>
                <a:lnTo>
                  <a:pt x="26150" y="28770"/>
                </a:lnTo>
                <a:lnTo>
                  <a:pt x="26211" y="28282"/>
                </a:lnTo>
                <a:lnTo>
                  <a:pt x="26333" y="27856"/>
                </a:lnTo>
                <a:lnTo>
                  <a:pt x="26881" y="26027"/>
                </a:lnTo>
                <a:lnTo>
                  <a:pt x="27003" y="25661"/>
                </a:lnTo>
                <a:lnTo>
                  <a:pt x="27369" y="26758"/>
                </a:lnTo>
                <a:lnTo>
                  <a:pt x="27735" y="27856"/>
                </a:lnTo>
                <a:lnTo>
                  <a:pt x="27918" y="28526"/>
                </a:lnTo>
                <a:lnTo>
                  <a:pt x="28100" y="29196"/>
                </a:lnTo>
                <a:lnTo>
                  <a:pt x="28405" y="30598"/>
                </a:lnTo>
                <a:lnTo>
                  <a:pt x="28588" y="31269"/>
                </a:lnTo>
                <a:lnTo>
                  <a:pt x="28832" y="32000"/>
                </a:lnTo>
                <a:lnTo>
                  <a:pt x="29380" y="33341"/>
                </a:lnTo>
                <a:lnTo>
                  <a:pt x="29990" y="34682"/>
                </a:lnTo>
                <a:lnTo>
                  <a:pt x="30660" y="36023"/>
                </a:lnTo>
                <a:lnTo>
                  <a:pt x="31270" y="37242"/>
                </a:lnTo>
                <a:lnTo>
                  <a:pt x="31879" y="38522"/>
                </a:lnTo>
                <a:lnTo>
                  <a:pt x="32123" y="39010"/>
                </a:lnTo>
                <a:lnTo>
                  <a:pt x="32306" y="39498"/>
                </a:lnTo>
                <a:lnTo>
                  <a:pt x="32306" y="39680"/>
                </a:lnTo>
                <a:lnTo>
                  <a:pt x="32245" y="39924"/>
                </a:lnTo>
                <a:lnTo>
                  <a:pt x="32245" y="40168"/>
                </a:lnTo>
                <a:lnTo>
                  <a:pt x="32245" y="40473"/>
                </a:lnTo>
                <a:lnTo>
                  <a:pt x="32367" y="40899"/>
                </a:lnTo>
                <a:lnTo>
                  <a:pt x="32489" y="41387"/>
                </a:lnTo>
                <a:lnTo>
                  <a:pt x="32794" y="42240"/>
                </a:lnTo>
                <a:lnTo>
                  <a:pt x="32855" y="42606"/>
                </a:lnTo>
                <a:lnTo>
                  <a:pt x="32916" y="42972"/>
                </a:lnTo>
                <a:lnTo>
                  <a:pt x="32977" y="44069"/>
                </a:lnTo>
                <a:lnTo>
                  <a:pt x="33038" y="44496"/>
                </a:lnTo>
                <a:lnTo>
                  <a:pt x="33160" y="44922"/>
                </a:lnTo>
                <a:lnTo>
                  <a:pt x="33281" y="45166"/>
                </a:lnTo>
                <a:lnTo>
                  <a:pt x="33464" y="45288"/>
                </a:lnTo>
                <a:lnTo>
                  <a:pt x="33647" y="45288"/>
                </a:lnTo>
                <a:lnTo>
                  <a:pt x="33769" y="45166"/>
                </a:lnTo>
                <a:lnTo>
                  <a:pt x="33830" y="45044"/>
                </a:lnTo>
                <a:lnTo>
                  <a:pt x="33891" y="44800"/>
                </a:lnTo>
                <a:lnTo>
                  <a:pt x="33952" y="44557"/>
                </a:lnTo>
                <a:lnTo>
                  <a:pt x="33891" y="44008"/>
                </a:lnTo>
                <a:lnTo>
                  <a:pt x="33830" y="43520"/>
                </a:lnTo>
                <a:lnTo>
                  <a:pt x="33830" y="43277"/>
                </a:lnTo>
                <a:lnTo>
                  <a:pt x="33830" y="43216"/>
                </a:lnTo>
                <a:lnTo>
                  <a:pt x="33891" y="43094"/>
                </a:lnTo>
                <a:lnTo>
                  <a:pt x="33952" y="43216"/>
                </a:lnTo>
                <a:lnTo>
                  <a:pt x="34013" y="43338"/>
                </a:lnTo>
                <a:lnTo>
                  <a:pt x="34013" y="43642"/>
                </a:lnTo>
                <a:lnTo>
                  <a:pt x="34135" y="44496"/>
                </a:lnTo>
                <a:lnTo>
                  <a:pt x="34135" y="45105"/>
                </a:lnTo>
                <a:lnTo>
                  <a:pt x="34196" y="45349"/>
                </a:lnTo>
                <a:lnTo>
                  <a:pt x="34318" y="45654"/>
                </a:lnTo>
                <a:lnTo>
                  <a:pt x="34440" y="45776"/>
                </a:lnTo>
                <a:lnTo>
                  <a:pt x="34561" y="45837"/>
                </a:lnTo>
                <a:lnTo>
                  <a:pt x="34744" y="45837"/>
                </a:lnTo>
                <a:lnTo>
                  <a:pt x="34866" y="45776"/>
                </a:lnTo>
                <a:lnTo>
                  <a:pt x="34988" y="45593"/>
                </a:lnTo>
                <a:lnTo>
                  <a:pt x="35049" y="45410"/>
                </a:lnTo>
                <a:lnTo>
                  <a:pt x="35049" y="44922"/>
                </a:lnTo>
                <a:lnTo>
                  <a:pt x="34988" y="44130"/>
                </a:lnTo>
                <a:lnTo>
                  <a:pt x="34988" y="43703"/>
                </a:lnTo>
                <a:lnTo>
                  <a:pt x="34988" y="43277"/>
                </a:lnTo>
                <a:lnTo>
                  <a:pt x="35354" y="44252"/>
                </a:lnTo>
                <a:lnTo>
                  <a:pt x="35659" y="45166"/>
                </a:lnTo>
                <a:lnTo>
                  <a:pt x="35902" y="45593"/>
                </a:lnTo>
                <a:lnTo>
                  <a:pt x="36024" y="45776"/>
                </a:lnTo>
                <a:lnTo>
                  <a:pt x="36207" y="45898"/>
                </a:lnTo>
                <a:lnTo>
                  <a:pt x="36390" y="45959"/>
                </a:lnTo>
                <a:lnTo>
                  <a:pt x="36573" y="45898"/>
                </a:lnTo>
                <a:lnTo>
                  <a:pt x="36695" y="45776"/>
                </a:lnTo>
                <a:lnTo>
                  <a:pt x="36756" y="45593"/>
                </a:lnTo>
                <a:lnTo>
                  <a:pt x="36756" y="45227"/>
                </a:lnTo>
                <a:lnTo>
                  <a:pt x="36695" y="44861"/>
                </a:lnTo>
                <a:lnTo>
                  <a:pt x="36390" y="44191"/>
                </a:lnTo>
                <a:lnTo>
                  <a:pt x="36146" y="43459"/>
                </a:lnTo>
                <a:lnTo>
                  <a:pt x="36024" y="43094"/>
                </a:lnTo>
                <a:lnTo>
                  <a:pt x="35963" y="42789"/>
                </a:lnTo>
                <a:lnTo>
                  <a:pt x="35963" y="42789"/>
                </a:lnTo>
                <a:lnTo>
                  <a:pt x="36207" y="43033"/>
                </a:lnTo>
                <a:lnTo>
                  <a:pt x="36451" y="43338"/>
                </a:lnTo>
                <a:lnTo>
                  <a:pt x="36878" y="43947"/>
                </a:lnTo>
                <a:lnTo>
                  <a:pt x="37061" y="44252"/>
                </a:lnTo>
                <a:lnTo>
                  <a:pt x="37304" y="44557"/>
                </a:lnTo>
                <a:lnTo>
                  <a:pt x="37487" y="44739"/>
                </a:lnTo>
                <a:lnTo>
                  <a:pt x="37670" y="44800"/>
                </a:lnTo>
                <a:lnTo>
                  <a:pt x="37853" y="44800"/>
                </a:lnTo>
                <a:lnTo>
                  <a:pt x="37975" y="44739"/>
                </a:lnTo>
                <a:lnTo>
                  <a:pt x="38097" y="44618"/>
                </a:lnTo>
                <a:lnTo>
                  <a:pt x="38158" y="44496"/>
                </a:lnTo>
                <a:lnTo>
                  <a:pt x="38158" y="44313"/>
                </a:lnTo>
                <a:lnTo>
                  <a:pt x="38097" y="44130"/>
                </a:lnTo>
                <a:lnTo>
                  <a:pt x="37975" y="43825"/>
                </a:lnTo>
                <a:lnTo>
                  <a:pt x="37792" y="43581"/>
                </a:lnTo>
                <a:lnTo>
                  <a:pt x="37182" y="42423"/>
                </a:lnTo>
                <a:lnTo>
                  <a:pt x="36878" y="41814"/>
                </a:lnTo>
                <a:lnTo>
                  <a:pt x="36695" y="41509"/>
                </a:lnTo>
                <a:lnTo>
                  <a:pt x="36634" y="41204"/>
                </a:lnTo>
                <a:lnTo>
                  <a:pt x="36817" y="41326"/>
                </a:lnTo>
                <a:lnTo>
                  <a:pt x="37000" y="41509"/>
                </a:lnTo>
                <a:lnTo>
                  <a:pt x="37182" y="41692"/>
                </a:lnTo>
                <a:lnTo>
                  <a:pt x="37365" y="41875"/>
                </a:lnTo>
                <a:lnTo>
                  <a:pt x="37792" y="42119"/>
                </a:lnTo>
                <a:lnTo>
                  <a:pt x="38219" y="42179"/>
                </a:lnTo>
                <a:lnTo>
                  <a:pt x="38584" y="42240"/>
                </a:lnTo>
                <a:lnTo>
                  <a:pt x="38706" y="42179"/>
                </a:lnTo>
                <a:lnTo>
                  <a:pt x="38889" y="42119"/>
                </a:lnTo>
                <a:lnTo>
                  <a:pt x="38950" y="41997"/>
                </a:lnTo>
                <a:lnTo>
                  <a:pt x="39011" y="41936"/>
                </a:lnTo>
                <a:lnTo>
                  <a:pt x="39011" y="41753"/>
                </a:lnTo>
                <a:lnTo>
                  <a:pt x="38889" y="41570"/>
                </a:lnTo>
                <a:lnTo>
                  <a:pt x="38706" y="41387"/>
                </a:lnTo>
                <a:lnTo>
                  <a:pt x="38402" y="41204"/>
                </a:lnTo>
                <a:lnTo>
                  <a:pt x="38158" y="40960"/>
                </a:lnTo>
                <a:lnTo>
                  <a:pt x="37609" y="40412"/>
                </a:lnTo>
                <a:lnTo>
                  <a:pt x="37182" y="39802"/>
                </a:lnTo>
                <a:lnTo>
                  <a:pt x="36695" y="39254"/>
                </a:lnTo>
                <a:lnTo>
                  <a:pt x="36451" y="39010"/>
                </a:lnTo>
                <a:lnTo>
                  <a:pt x="36207" y="38766"/>
                </a:lnTo>
                <a:lnTo>
                  <a:pt x="35902" y="38583"/>
                </a:lnTo>
                <a:lnTo>
                  <a:pt x="35598" y="38461"/>
                </a:lnTo>
                <a:lnTo>
                  <a:pt x="35110" y="38461"/>
                </a:lnTo>
                <a:lnTo>
                  <a:pt x="34988" y="38400"/>
                </a:lnTo>
                <a:lnTo>
                  <a:pt x="34927" y="38218"/>
                </a:lnTo>
                <a:lnTo>
                  <a:pt x="34866" y="38096"/>
                </a:lnTo>
                <a:lnTo>
                  <a:pt x="34683" y="37669"/>
                </a:lnTo>
                <a:lnTo>
                  <a:pt x="34440" y="36938"/>
                </a:lnTo>
                <a:lnTo>
                  <a:pt x="34257" y="36145"/>
                </a:lnTo>
                <a:lnTo>
                  <a:pt x="34074" y="35414"/>
                </a:lnTo>
                <a:lnTo>
                  <a:pt x="33952" y="34621"/>
                </a:lnTo>
                <a:lnTo>
                  <a:pt x="33891" y="33646"/>
                </a:lnTo>
                <a:lnTo>
                  <a:pt x="33769" y="32732"/>
                </a:lnTo>
                <a:lnTo>
                  <a:pt x="33586" y="31939"/>
                </a:lnTo>
                <a:lnTo>
                  <a:pt x="33342" y="31147"/>
                </a:lnTo>
                <a:lnTo>
                  <a:pt x="33099" y="30355"/>
                </a:lnTo>
                <a:lnTo>
                  <a:pt x="32794" y="29562"/>
                </a:lnTo>
                <a:lnTo>
                  <a:pt x="32550" y="28953"/>
                </a:lnTo>
                <a:lnTo>
                  <a:pt x="32428" y="28648"/>
                </a:lnTo>
                <a:lnTo>
                  <a:pt x="32245" y="28343"/>
                </a:lnTo>
                <a:lnTo>
                  <a:pt x="32001" y="27916"/>
                </a:lnTo>
                <a:lnTo>
                  <a:pt x="31879" y="27734"/>
                </a:lnTo>
                <a:lnTo>
                  <a:pt x="31819" y="27490"/>
                </a:lnTo>
                <a:lnTo>
                  <a:pt x="31758" y="27124"/>
                </a:lnTo>
                <a:lnTo>
                  <a:pt x="31697" y="26697"/>
                </a:lnTo>
                <a:lnTo>
                  <a:pt x="31697" y="25905"/>
                </a:lnTo>
                <a:lnTo>
                  <a:pt x="31514" y="24320"/>
                </a:lnTo>
                <a:lnTo>
                  <a:pt x="31270" y="22735"/>
                </a:lnTo>
                <a:lnTo>
                  <a:pt x="30965" y="21212"/>
                </a:lnTo>
                <a:lnTo>
                  <a:pt x="30965" y="20846"/>
                </a:lnTo>
                <a:lnTo>
                  <a:pt x="31026" y="20480"/>
                </a:lnTo>
                <a:lnTo>
                  <a:pt x="31026" y="19688"/>
                </a:lnTo>
                <a:lnTo>
                  <a:pt x="31026" y="18834"/>
                </a:lnTo>
                <a:lnTo>
                  <a:pt x="30965" y="18042"/>
                </a:lnTo>
                <a:lnTo>
                  <a:pt x="30904" y="17676"/>
                </a:lnTo>
                <a:lnTo>
                  <a:pt x="30782" y="17311"/>
                </a:lnTo>
                <a:lnTo>
                  <a:pt x="30478" y="16640"/>
                </a:lnTo>
                <a:lnTo>
                  <a:pt x="30112" y="16031"/>
                </a:lnTo>
                <a:lnTo>
                  <a:pt x="29746" y="15421"/>
                </a:lnTo>
                <a:lnTo>
                  <a:pt x="29502" y="15116"/>
                </a:lnTo>
                <a:lnTo>
                  <a:pt x="29258" y="14812"/>
                </a:lnTo>
                <a:lnTo>
                  <a:pt x="28954" y="14629"/>
                </a:lnTo>
                <a:lnTo>
                  <a:pt x="28649" y="14446"/>
                </a:lnTo>
                <a:lnTo>
                  <a:pt x="27978" y="14141"/>
                </a:lnTo>
                <a:lnTo>
                  <a:pt x="27247" y="13958"/>
                </a:lnTo>
                <a:lnTo>
                  <a:pt x="26455" y="13836"/>
                </a:lnTo>
                <a:lnTo>
                  <a:pt x="25662" y="13775"/>
                </a:lnTo>
                <a:lnTo>
                  <a:pt x="24748" y="13775"/>
                </a:lnTo>
                <a:lnTo>
                  <a:pt x="24565" y="13653"/>
                </a:lnTo>
                <a:lnTo>
                  <a:pt x="24260" y="13471"/>
                </a:lnTo>
                <a:lnTo>
                  <a:pt x="22919" y="12617"/>
                </a:lnTo>
                <a:lnTo>
                  <a:pt x="22554" y="12373"/>
                </a:lnTo>
                <a:lnTo>
                  <a:pt x="22432" y="12313"/>
                </a:lnTo>
                <a:lnTo>
                  <a:pt x="22310" y="12252"/>
                </a:lnTo>
                <a:lnTo>
                  <a:pt x="22310" y="12130"/>
                </a:lnTo>
                <a:lnTo>
                  <a:pt x="22127" y="10728"/>
                </a:lnTo>
                <a:lnTo>
                  <a:pt x="22066" y="10118"/>
                </a:lnTo>
                <a:lnTo>
                  <a:pt x="22066" y="9996"/>
                </a:lnTo>
                <a:lnTo>
                  <a:pt x="22188" y="9874"/>
                </a:lnTo>
                <a:lnTo>
                  <a:pt x="22493" y="9631"/>
                </a:lnTo>
                <a:lnTo>
                  <a:pt x="22615" y="9448"/>
                </a:lnTo>
                <a:lnTo>
                  <a:pt x="22676" y="9204"/>
                </a:lnTo>
                <a:lnTo>
                  <a:pt x="22858" y="8777"/>
                </a:lnTo>
                <a:lnTo>
                  <a:pt x="23224" y="7497"/>
                </a:lnTo>
                <a:lnTo>
                  <a:pt x="23407" y="6766"/>
                </a:lnTo>
                <a:lnTo>
                  <a:pt x="23529" y="6034"/>
                </a:lnTo>
                <a:lnTo>
                  <a:pt x="23651" y="5303"/>
                </a:lnTo>
                <a:lnTo>
                  <a:pt x="23651" y="4511"/>
                </a:lnTo>
                <a:lnTo>
                  <a:pt x="23590" y="3779"/>
                </a:lnTo>
                <a:lnTo>
                  <a:pt x="23468" y="3048"/>
                </a:lnTo>
                <a:lnTo>
                  <a:pt x="23285" y="2316"/>
                </a:lnTo>
                <a:lnTo>
                  <a:pt x="22919" y="1646"/>
                </a:lnTo>
                <a:lnTo>
                  <a:pt x="22493" y="1158"/>
                </a:lnTo>
                <a:lnTo>
                  <a:pt x="22005" y="731"/>
                </a:lnTo>
                <a:lnTo>
                  <a:pt x="21456" y="366"/>
                </a:lnTo>
                <a:lnTo>
                  <a:pt x="20786" y="122"/>
                </a:lnTo>
                <a:lnTo>
                  <a:pt x="19994" y="61"/>
                </a:lnTo>
                <a:lnTo>
                  <a:pt x="1944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sp>
        <p:nvSpPr>
          <p:cNvPr id="283" name="Shape 28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cxnSp>
        <p:nvCxnSpPr>
          <p:cNvPr id="284" name="Shape 284"/>
          <p:cNvCxnSpPr/>
          <p:nvPr/>
        </p:nvCxnSpPr>
        <p:spPr>
          <a:xfrm>
            <a:off x="-4800" y="3028950"/>
            <a:ext cx="9153600" cy="0"/>
          </a:xfrm>
          <a:prstGeom prst="straightConnector1">
            <a:avLst/>
          </a:prstGeom>
          <a:noFill/>
          <a:ln w="9525" cap="flat" cmpd="sng">
            <a:solidFill>
              <a:srgbClr val="B3B3B3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285" name="Shape 285"/>
          <p:cNvCxnSpPr/>
          <p:nvPr/>
        </p:nvCxnSpPr>
        <p:spPr>
          <a:xfrm rot="10800000">
            <a:off x="2105025" y="2190750"/>
            <a:ext cx="0" cy="876300"/>
          </a:xfrm>
          <a:prstGeom prst="straightConnector1">
            <a:avLst/>
          </a:prstGeom>
          <a:noFill/>
          <a:ln w="9525" cap="flat" cmpd="sng">
            <a:solidFill>
              <a:srgbClr val="415665"/>
            </a:solidFill>
            <a:prstDash val="solid"/>
            <a:round/>
            <a:headEnd type="oval" w="lg" len="lg"/>
            <a:tailEnd type="oval" w="lg" len="lg"/>
          </a:ln>
        </p:spPr>
      </p:cxnSp>
      <p:cxnSp>
        <p:nvCxnSpPr>
          <p:cNvPr id="286" name="Shape 286"/>
          <p:cNvCxnSpPr/>
          <p:nvPr/>
        </p:nvCxnSpPr>
        <p:spPr>
          <a:xfrm>
            <a:off x="4572000" y="2981325"/>
            <a:ext cx="0" cy="876300"/>
          </a:xfrm>
          <a:prstGeom prst="straightConnector1">
            <a:avLst/>
          </a:prstGeom>
          <a:noFill/>
          <a:ln w="9525" cap="flat" cmpd="sng">
            <a:solidFill>
              <a:srgbClr val="415665"/>
            </a:solidFill>
            <a:prstDash val="solid"/>
            <a:round/>
            <a:headEnd type="oval" w="lg" len="lg"/>
            <a:tailEnd type="oval" w="lg" len="lg"/>
          </a:ln>
        </p:spPr>
      </p:cxnSp>
      <p:cxnSp>
        <p:nvCxnSpPr>
          <p:cNvPr id="287" name="Shape 287"/>
          <p:cNvCxnSpPr/>
          <p:nvPr/>
        </p:nvCxnSpPr>
        <p:spPr>
          <a:xfrm rot="10800000">
            <a:off x="7038975" y="2190750"/>
            <a:ext cx="0" cy="876300"/>
          </a:xfrm>
          <a:prstGeom prst="straightConnector1">
            <a:avLst/>
          </a:prstGeom>
          <a:noFill/>
          <a:ln w="9525" cap="flat" cmpd="sng">
            <a:solidFill>
              <a:srgbClr val="415665"/>
            </a:solidFill>
            <a:prstDash val="solid"/>
            <a:round/>
            <a:headEnd type="oval" w="lg" len="lg"/>
            <a:tailEnd type="oval" w="lg" len="lg"/>
          </a:ln>
        </p:spPr>
      </p:cxnSp>
      <p:sp>
        <p:nvSpPr>
          <p:cNvPr id="288" name="Shape 288"/>
          <p:cNvSpPr txBox="1"/>
          <p:nvPr/>
        </p:nvSpPr>
        <p:spPr>
          <a:xfrm>
            <a:off x="1481175" y="17938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first</a:t>
            </a:r>
            <a:endParaRPr sz="1800" b="1">
              <a:solidFill>
                <a:srgbClr val="415665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89" name="Shape 289"/>
          <p:cNvSpPr txBox="1"/>
          <p:nvPr/>
        </p:nvSpPr>
        <p:spPr>
          <a:xfrm>
            <a:off x="3948150" y="3727450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second</a:t>
            </a:r>
            <a:endParaRPr sz="1800" b="1">
              <a:solidFill>
                <a:srgbClr val="415665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90" name="Shape 290"/>
          <p:cNvSpPr txBox="1"/>
          <p:nvPr/>
        </p:nvSpPr>
        <p:spPr>
          <a:xfrm>
            <a:off x="6415125" y="17938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last</a:t>
            </a:r>
            <a:endParaRPr sz="1800" b="1">
              <a:solidFill>
                <a:srgbClr val="415665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291" name="Shape 291"/>
          <p:cNvGrpSpPr/>
          <p:nvPr/>
        </p:nvGrpSpPr>
        <p:grpSpPr>
          <a:xfrm>
            <a:off x="1888114" y="2812050"/>
            <a:ext cx="433800" cy="433800"/>
            <a:chOff x="5382800" y="412975"/>
            <a:chExt cx="433800" cy="433800"/>
          </a:xfrm>
        </p:grpSpPr>
        <p:sp>
          <p:nvSpPr>
            <p:cNvPr id="292" name="Shape 292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0DB7C4">
                <a:alpha val="3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Shape 293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0DB7C4">
                <a:alpha val="3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Shape 294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0DB7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5" name="Shape 295"/>
          <p:cNvGrpSpPr/>
          <p:nvPr/>
        </p:nvGrpSpPr>
        <p:grpSpPr>
          <a:xfrm>
            <a:off x="4355089" y="2812050"/>
            <a:ext cx="433800" cy="433800"/>
            <a:chOff x="5382800" y="412975"/>
            <a:chExt cx="433800" cy="433800"/>
          </a:xfrm>
        </p:grpSpPr>
        <p:sp>
          <p:nvSpPr>
            <p:cNvPr id="296" name="Shape 296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0DB7C4">
                <a:alpha val="3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Shape 297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0DB7C4">
                <a:alpha val="3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Shape 298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0DB7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9" name="Shape 299"/>
          <p:cNvGrpSpPr/>
          <p:nvPr/>
        </p:nvGrpSpPr>
        <p:grpSpPr>
          <a:xfrm>
            <a:off x="6822064" y="2812050"/>
            <a:ext cx="433800" cy="433800"/>
            <a:chOff x="5382800" y="412975"/>
            <a:chExt cx="433800" cy="433800"/>
          </a:xfrm>
        </p:grpSpPr>
        <p:sp>
          <p:nvSpPr>
            <p:cNvPr id="300" name="Shape 30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0DB7C4">
                <a:alpha val="3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Shape 301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0DB7C4">
                <a:alpha val="3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Shape 302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0DB7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844425" y="1619250"/>
            <a:ext cx="24300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Yellow</a:t>
            </a:r>
            <a:endParaRPr b="1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11" name="Shape 311"/>
          <p:cNvSpPr txBox="1">
            <a:spLocks noGrp="1"/>
          </p:cNvSpPr>
          <p:nvPr>
            <p:ph type="body" idx="2"/>
          </p:nvPr>
        </p:nvSpPr>
        <p:spPr>
          <a:xfrm>
            <a:off x="844425" y="3200400"/>
            <a:ext cx="24300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Yellow</a:t>
            </a:r>
            <a:endParaRPr b="1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09" name="Shape 309"/>
          <p:cNvSpPr txBox="1">
            <a:spLocks noGrp="1"/>
          </p:cNvSpPr>
          <p:nvPr>
            <p:ph type="body" idx="3"/>
          </p:nvPr>
        </p:nvSpPr>
        <p:spPr>
          <a:xfrm>
            <a:off x="3398952" y="1619250"/>
            <a:ext cx="24300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Blue</a:t>
            </a:r>
            <a:endParaRPr b="1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14" name="Shape 3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310" name="Shape 310"/>
          <p:cNvSpPr txBox="1">
            <a:spLocks noGrp="1"/>
          </p:cNvSpPr>
          <p:nvPr>
            <p:ph type="body" idx="4294967295"/>
          </p:nvPr>
        </p:nvSpPr>
        <p:spPr>
          <a:xfrm>
            <a:off x="6713538" y="1619250"/>
            <a:ext cx="2430462" cy="1304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Red</a:t>
            </a:r>
            <a:endParaRPr b="1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312" name="Shape 312"/>
          <p:cNvSpPr txBox="1">
            <a:spLocks noGrp="1"/>
          </p:cNvSpPr>
          <p:nvPr>
            <p:ph type="body" idx="4294967295"/>
          </p:nvPr>
        </p:nvSpPr>
        <p:spPr>
          <a:xfrm>
            <a:off x="6713538" y="3200400"/>
            <a:ext cx="2430462" cy="1304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Blue</a:t>
            </a:r>
            <a:endParaRPr b="1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13" name="Shape 313"/>
          <p:cNvSpPr txBox="1">
            <a:spLocks noGrp="1"/>
          </p:cNvSpPr>
          <p:nvPr>
            <p:ph type="body" idx="4294967295"/>
          </p:nvPr>
        </p:nvSpPr>
        <p:spPr>
          <a:xfrm>
            <a:off x="6713538" y="3200400"/>
            <a:ext cx="2430462" cy="1304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Red</a:t>
            </a:r>
            <a:endParaRPr b="1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You can copy&amp;paste graphs from </a:t>
            </a:r>
            <a:r>
              <a:rPr lang="en" u="sng">
                <a:hlinkClick r:id="rId3"/>
              </a:rPr>
              <a:t>Google Sheets</a:t>
            </a:r>
            <a:endParaRPr/>
          </a:p>
        </p:txBody>
      </p:sp>
      <p:pic>
        <p:nvPicPr>
          <p:cNvPr id="321" name="Shape 3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75525" y="407600"/>
            <a:ext cx="5278126" cy="437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/>
          <p:nvPr/>
        </p:nvSpPr>
        <p:spPr>
          <a:xfrm>
            <a:off x="5375410" y="489800"/>
            <a:ext cx="2075120" cy="4163909"/>
          </a:xfrm>
          <a:custGeom>
            <a:avLst/>
            <a:gdLst/>
            <a:ahLst/>
            <a:cxnLst/>
            <a:rect l="0" t="0" r="0" b="0"/>
            <a:pathLst>
              <a:path w="30819" h="61841" extrusionOk="0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3B3B3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Shape 327"/>
          <p:cNvSpPr/>
          <p:nvPr/>
        </p:nvSpPr>
        <p:spPr>
          <a:xfrm>
            <a:off x="5468725" y="839000"/>
            <a:ext cx="1888500" cy="33561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Place your screenshot here</a:t>
            </a:r>
            <a:endParaRPr sz="1000">
              <a:solidFill>
                <a:srgbClr val="99999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ANDROID PROJECT</a:t>
            </a:r>
            <a:endParaRPr/>
          </a:p>
        </p:txBody>
      </p:sp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3552600" cy="33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Show and explain your web, app or software projects using these gadget templates.</a:t>
            </a:r>
            <a:endParaRPr/>
          </a:p>
        </p:txBody>
      </p:sp>
      <p:sp>
        <p:nvSpPr>
          <p:cNvPr id="328" name="Shape 3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INSTRUCTIONS FOR USE</a:t>
            </a:r>
            <a:endParaRPr dirty="0"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844425" y="1359600"/>
            <a:ext cx="3611100" cy="28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300" b="1" dirty="0"/>
              <a:t>EDIT IN GOOGLE SLIDES</a:t>
            </a:r>
            <a:endParaRPr sz="13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dirty="0"/>
              <a:t>Click on the button under the presentation preview that says "Use as Google Slides Theme".</a:t>
            </a:r>
            <a:endParaRPr sz="13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dirty="0"/>
              <a:t>You will get a copy of this document on your Google Drive and will be able to edit, add or delete slides.</a:t>
            </a:r>
            <a:endParaRPr sz="13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dirty="0"/>
              <a:t>You have to be signed in to your Google account.</a:t>
            </a:r>
            <a:endParaRPr sz="13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1300" dirty="0"/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4543956" y="1359600"/>
            <a:ext cx="3868500" cy="28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300" b="1"/>
              <a:t>EDIT IN POWERPOINT®</a:t>
            </a:r>
            <a:endParaRPr sz="13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300"/>
              <a:t>Click on the button under the presentation preview that says "Download as PowerPoint template". You will get a .pptx file that you can edit in PowerPoint.  </a:t>
            </a:r>
            <a:endParaRPr sz="13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300"/>
              <a:t>Remember to download and install the fonts used in this presentation (you’ll find the links to the font files needed in the </a:t>
            </a:r>
            <a:r>
              <a:rPr lang="en" sz="1300" u="sng">
                <a:hlinkClick r:id="rId3"/>
              </a:rPr>
              <a:t>Presentation design slide</a:t>
            </a:r>
            <a:r>
              <a:rPr lang="en" sz="1300"/>
              <a:t>)</a:t>
            </a:r>
            <a:endParaRPr sz="1300"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/>
          <p:nvPr/>
        </p:nvSpPr>
        <p:spPr>
          <a:xfrm>
            <a:off x="5534021" y="623036"/>
            <a:ext cx="1863608" cy="3921828"/>
          </a:xfrm>
          <a:custGeom>
            <a:avLst/>
            <a:gdLst/>
            <a:ahLst/>
            <a:cxnLst/>
            <a:rect l="0" t="0" r="0" b="0"/>
            <a:pathLst>
              <a:path w="25999" h="54713" extrusionOk="0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3B3B3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Shape 336"/>
          <p:cNvSpPr/>
          <p:nvPr/>
        </p:nvSpPr>
        <p:spPr>
          <a:xfrm>
            <a:off x="5665750" y="1188850"/>
            <a:ext cx="1589700" cy="28119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Place your screenshot here</a:t>
            </a:r>
            <a:endParaRPr sz="1000">
              <a:solidFill>
                <a:srgbClr val="99999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iPHONE PROJECT</a:t>
            </a:r>
            <a:endParaRPr/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3552600" cy="33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Show and explain your web, app or software projects using these gadget templates.</a:t>
            </a:r>
            <a:endParaRPr/>
          </a:p>
        </p:txBody>
      </p:sp>
      <p:sp>
        <p:nvSpPr>
          <p:cNvPr id="337" name="Shape 33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/>
          <p:nvPr/>
        </p:nvSpPr>
        <p:spPr>
          <a:xfrm>
            <a:off x="4787702" y="535613"/>
            <a:ext cx="2879504" cy="4072345"/>
          </a:xfrm>
          <a:custGeom>
            <a:avLst/>
            <a:gdLst/>
            <a:ahLst/>
            <a:cxnLst/>
            <a:rect l="0" t="0" r="0" b="0"/>
            <a:pathLst>
              <a:path w="60958" h="86210" extrusionOk="0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3B3B3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Shape 345"/>
          <p:cNvSpPr/>
          <p:nvPr/>
        </p:nvSpPr>
        <p:spPr>
          <a:xfrm>
            <a:off x="4986400" y="910325"/>
            <a:ext cx="2493300" cy="33336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Place your screenshot here</a:t>
            </a:r>
            <a:endParaRPr sz="1000">
              <a:solidFill>
                <a:srgbClr val="99999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47" name="Shape 3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TABLET PROJECT</a:t>
            </a:r>
            <a:endParaRPr/>
          </a:p>
        </p:txBody>
      </p:sp>
      <p:sp>
        <p:nvSpPr>
          <p:cNvPr id="348" name="Shape 348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3552600" cy="33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Show and explain your web, app or software projects using these gadget templates.</a:t>
            </a:r>
            <a:endParaRPr/>
          </a:p>
        </p:txBody>
      </p:sp>
      <p:sp>
        <p:nvSpPr>
          <p:cNvPr id="346" name="Shape 34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/>
          <p:nvPr/>
        </p:nvSpPr>
        <p:spPr>
          <a:xfrm>
            <a:off x="4493125" y="888700"/>
            <a:ext cx="4140222" cy="3223210"/>
          </a:xfrm>
          <a:custGeom>
            <a:avLst/>
            <a:gdLst/>
            <a:ahLst/>
            <a:cxnLst/>
            <a:rect l="0" t="0" r="0" b="0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3B3B3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Shape 354"/>
          <p:cNvSpPr/>
          <p:nvPr/>
        </p:nvSpPr>
        <p:spPr>
          <a:xfrm>
            <a:off x="4666372" y="1059859"/>
            <a:ext cx="3793500" cy="24225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rgbClr val="D9D9D9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Place your screenshot here</a:t>
            </a:r>
            <a:endParaRPr sz="1000">
              <a:solidFill>
                <a:srgbClr val="99999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56" name="Shape 3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DESKTOP PROJECT</a:t>
            </a:r>
            <a:endParaRPr/>
          </a:p>
        </p:txBody>
      </p:sp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3552600" cy="338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Show and explain your web, app or software projects using these gadget templates.</a:t>
            </a:r>
            <a:endParaRPr/>
          </a:p>
        </p:txBody>
      </p:sp>
      <p:sp>
        <p:nvSpPr>
          <p:cNvPr id="355" name="Shape 35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title"/>
          </p:nvPr>
        </p:nvSpPr>
        <p:spPr>
          <a:xfrm>
            <a:off x="5183999" y="876300"/>
            <a:ext cx="3730581" cy="11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THANKS!</a:t>
            </a:r>
            <a:endParaRPr sz="6000" dirty="0"/>
          </a:p>
        </p:txBody>
      </p:sp>
      <p:sp>
        <p:nvSpPr>
          <p:cNvPr id="364" name="Shape 364"/>
          <p:cNvSpPr txBox="1">
            <a:spLocks noGrp="1"/>
          </p:cNvSpPr>
          <p:nvPr>
            <p:ph type="body" idx="1"/>
          </p:nvPr>
        </p:nvSpPr>
        <p:spPr>
          <a:xfrm>
            <a:off x="5184000" y="2090476"/>
            <a:ext cx="3378900" cy="25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 b="1"/>
              <a:t>Any questions?</a:t>
            </a:r>
            <a:endParaRPr sz="3000" b="1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</a:t>
            </a:r>
            <a:endParaRPr sz="1800"/>
          </a:p>
          <a:p>
            <a: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▹"/>
            </a:pPr>
            <a:r>
              <a:rPr lang="en" sz="1800"/>
              <a:t>@username</a:t>
            </a:r>
            <a:endParaRPr sz="1800"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▹"/>
            </a:pPr>
            <a:r>
              <a:rPr lang="en" sz="1800"/>
              <a:t>user@mail.me</a:t>
            </a:r>
            <a:endParaRPr sz="1800"/>
          </a:p>
        </p:txBody>
      </p:sp>
      <p:sp>
        <p:nvSpPr>
          <p:cNvPr id="362" name="Shape 36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  <p:pic>
        <p:nvPicPr>
          <p:cNvPr id="365" name="Shape 365" descr="DeathtoStock_Wired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525" y="1140000"/>
            <a:ext cx="4003500" cy="400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5184000" y="876300"/>
            <a:ext cx="3195000" cy="11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HELLO!</a:t>
            </a:r>
            <a:endParaRPr sz="6000"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5184000" y="2090476"/>
            <a:ext cx="3378900" cy="25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 b="1"/>
              <a:t>I am Jayden Smith</a:t>
            </a:r>
            <a:endParaRPr sz="3000" b="1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I am here because I love to give presentations. </a:t>
            </a:r>
            <a:endParaRPr sz="180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You can find me at @username</a:t>
            </a:r>
            <a:endParaRPr sz="1800" b="1"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93" name="Shape 93" descr="DeathtoStock_Wired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525" y="1140000"/>
            <a:ext cx="4003500" cy="400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</a:t>
            </a: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Char char="▹"/>
            </a:pPr>
            <a:r>
              <a:rPr lang="en"/>
              <a:t>Here you have a list of items</a:t>
            </a:r>
            <a:endParaRPr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▹"/>
            </a:pPr>
            <a:r>
              <a:rPr lang="en"/>
              <a:t>And some text</a:t>
            </a:r>
            <a:endParaRPr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▹"/>
            </a:pPr>
            <a:r>
              <a:rPr lang="en"/>
              <a:t>But remember not to overload your slides with content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114" name="Shape 114"/>
          <p:cNvGrpSpPr/>
          <p:nvPr/>
        </p:nvGrpSpPr>
        <p:grpSpPr>
          <a:xfrm>
            <a:off x="6624998" y="570123"/>
            <a:ext cx="1922109" cy="4205381"/>
            <a:chOff x="6310600" y="1679550"/>
            <a:chExt cx="883850" cy="1933775"/>
          </a:xfrm>
        </p:grpSpPr>
        <p:sp>
          <p:nvSpPr>
            <p:cNvPr id="115" name="Shape 115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0" t="0" r="0" b="0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0" t="0" r="0" b="0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" name="Shape 117"/>
          <p:cNvGrpSpPr/>
          <p:nvPr/>
        </p:nvGrpSpPr>
        <p:grpSpPr>
          <a:xfrm>
            <a:off x="6971900" y="1140000"/>
            <a:ext cx="433800" cy="433800"/>
            <a:chOff x="5444475" y="717525"/>
            <a:chExt cx="433800" cy="433800"/>
          </a:xfrm>
        </p:grpSpPr>
        <p:sp>
          <p:nvSpPr>
            <p:cNvPr id="118" name="Shape 118"/>
            <p:cNvSpPr/>
            <p:nvPr/>
          </p:nvSpPr>
          <p:spPr>
            <a:xfrm>
              <a:off x="5444475" y="717525"/>
              <a:ext cx="433800" cy="433800"/>
            </a:xfrm>
            <a:prstGeom prst="ellipse">
              <a:avLst/>
            </a:prstGeom>
            <a:solidFill>
              <a:srgbClr val="0DB7C4">
                <a:alpha val="3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5557157" y="830208"/>
              <a:ext cx="208200" cy="208200"/>
            </a:xfrm>
            <a:prstGeom prst="ellipse">
              <a:avLst/>
            </a:prstGeom>
            <a:solidFill>
              <a:srgbClr val="0DB7C4">
                <a:alpha val="3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>
              <a:off x="5606248" y="879298"/>
              <a:ext cx="110100" cy="110100"/>
            </a:xfrm>
            <a:prstGeom prst="ellipse">
              <a:avLst/>
            </a:prstGeom>
            <a:solidFill>
              <a:srgbClr val="0DB7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" name="Shape 121"/>
          <p:cNvGrpSpPr/>
          <p:nvPr/>
        </p:nvGrpSpPr>
        <p:grpSpPr>
          <a:xfrm>
            <a:off x="7587139" y="3294275"/>
            <a:ext cx="433800" cy="433800"/>
            <a:chOff x="5382800" y="412975"/>
            <a:chExt cx="433800" cy="433800"/>
          </a:xfrm>
        </p:grpSpPr>
        <p:sp>
          <p:nvSpPr>
            <p:cNvPr id="122" name="Shape 122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ctrTitle" idx="4294967295"/>
          </p:nvPr>
        </p:nvSpPr>
        <p:spPr>
          <a:xfrm>
            <a:off x="886303" y="1887538"/>
            <a:ext cx="5975694" cy="116046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/>
              <a:t>BIG CONCEPT</a:t>
            </a:r>
            <a:endParaRPr sz="7200" dirty="0"/>
          </a:p>
        </p:txBody>
      </p:sp>
      <p:sp>
        <p:nvSpPr>
          <p:cNvPr id="130" name="Shape 130"/>
          <p:cNvSpPr txBox="1">
            <a:spLocks noGrp="1"/>
          </p:cNvSpPr>
          <p:nvPr>
            <p:ph type="subTitle" idx="4294967295"/>
          </p:nvPr>
        </p:nvSpPr>
        <p:spPr>
          <a:xfrm>
            <a:off x="740109" y="3268663"/>
            <a:ext cx="6378994" cy="7842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Bring the attention of your audience over a key concept using icons or illustrations</a:t>
            </a:r>
            <a:endParaRPr dirty="0"/>
          </a:p>
        </p:txBody>
      </p:sp>
      <p:grpSp>
        <p:nvGrpSpPr>
          <p:cNvPr id="132" name="Shape 132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Shape 133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0" t="0" r="0" b="0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Shape 134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0" t="0" r="0" b="0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Shape 135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Shape 137"/>
          <p:cNvSpPr/>
          <p:nvPr/>
        </p:nvSpPr>
        <p:spPr>
          <a:xfrm rot="-2700000" flipH="1">
            <a:off x="7667081" y="3007202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Shape 138"/>
          <p:cNvGrpSpPr/>
          <p:nvPr/>
        </p:nvGrpSpPr>
        <p:grpSpPr>
          <a:xfrm>
            <a:off x="7841620" y="3181753"/>
            <a:ext cx="320399" cy="320378"/>
            <a:chOff x="1951075" y="2333250"/>
            <a:chExt cx="381200" cy="381175"/>
          </a:xfrm>
        </p:grpSpPr>
        <p:sp>
          <p:nvSpPr>
            <p:cNvPr id="139" name="Shape 139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0" t="0" r="0" b="0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0" t="0" r="0" b="0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Shape 143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Shape 144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0" t="0" r="0" b="0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0" t="0" r="0" b="0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Shape 14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Shape 149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0" t="0" r="0" b="0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Shape 150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0" t="0" r="0" b="0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Shape 151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0" t="0" r="0" b="0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Shape 152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0" t="0" r="0" b="0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Shape 153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0" t="0" r="0" b="0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Shape 154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0" t="0" r="0" b="0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Shape 155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0" t="0" r="0" b="0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Shape 156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Shape 161"/>
          <p:cNvGrpSpPr/>
          <p:nvPr/>
        </p:nvGrpSpPr>
        <p:grpSpPr>
          <a:xfrm>
            <a:off x="6769824" y="411366"/>
            <a:ext cx="2114752" cy="4367730"/>
            <a:chOff x="8078788" y="3651250"/>
            <a:chExt cx="1389000" cy="2868600"/>
          </a:xfrm>
        </p:grpSpPr>
        <p:sp>
          <p:nvSpPr>
            <p:cNvPr id="162" name="Shape 162"/>
            <p:cNvSpPr/>
            <p:nvPr/>
          </p:nvSpPr>
          <p:spPr>
            <a:xfrm>
              <a:off x="8083550" y="3651250"/>
              <a:ext cx="1384200" cy="2868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8506" y="61353"/>
                  </a:moveTo>
                  <a:cubicBezTo>
                    <a:pt x="117760" y="61172"/>
                    <a:pt x="118133" y="61263"/>
                    <a:pt x="118506" y="61353"/>
                  </a:cubicBezTo>
                  <a:cubicBezTo>
                    <a:pt x="115894" y="60631"/>
                    <a:pt x="114401" y="59187"/>
                    <a:pt x="112348" y="58195"/>
                  </a:cubicBezTo>
                  <a:cubicBezTo>
                    <a:pt x="111415" y="57654"/>
                    <a:pt x="110295" y="57203"/>
                    <a:pt x="108989" y="57022"/>
                  </a:cubicBezTo>
                  <a:cubicBezTo>
                    <a:pt x="108429" y="57022"/>
                    <a:pt x="107496" y="57022"/>
                    <a:pt x="107122" y="56932"/>
                  </a:cubicBezTo>
                  <a:cubicBezTo>
                    <a:pt x="106936" y="56842"/>
                    <a:pt x="106749" y="56571"/>
                    <a:pt x="106749" y="56481"/>
                  </a:cubicBezTo>
                  <a:cubicBezTo>
                    <a:pt x="106562" y="56300"/>
                    <a:pt x="106376" y="56030"/>
                    <a:pt x="106189" y="55849"/>
                  </a:cubicBezTo>
                  <a:cubicBezTo>
                    <a:pt x="105069" y="54406"/>
                    <a:pt x="104323" y="52872"/>
                    <a:pt x="103950" y="51338"/>
                  </a:cubicBezTo>
                  <a:cubicBezTo>
                    <a:pt x="103763" y="50345"/>
                    <a:pt x="103763" y="49443"/>
                    <a:pt x="103390" y="48541"/>
                  </a:cubicBezTo>
                  <a:cubicBezTo>
                    <a:pt x="102643" y="46917"/>
                    <a:pt x="101710" y="45383"/>
                    <a:pt x="100404" y="43849"/>
                  </a:cubicBezTo>
                  <a:cubicBezTo>
                    <a:pt x="100031" y="43308"/>
                    <a:pt x="99471" y="42586"/>
                    <a:pt x="98724" y="42045"/>
                  </a:cubicBezTo>
                  <a:cubicBezTo>
                    <a:pt x="98164" y="41684"/>
                    <a:pt x="97604" y="41323"/>
                    <a:pt x="97418" y="40781"/>
                  </a:cubicBezTo>
                  <a:cubicBezTo>
                    <a:pt x="97045" y="40060"/>
                    <a:pt x="97231" y="39248"/>
                    <a:pt x="97045" y="38436"/>
                  </a:cubicBezTo>
                  <a:cubicBezTo>
                    <a:pt x="96858" y="37624"/>
                    <a:pt x="96671" y="36902"/>
                    <a:pt x="96485" y="36090"/>
                  </a:cubicBezTo>
                  <a:cubicBezTo>
                    <a:pt x="96111" y="34556"/>
                    <a:pt x="95552" y="33022"/>
                    <a:pt x="94805" y="31488"/>
                  </a:cubicBezTo>
                  <a:cubicBezTo>
                    <a:pt x="94618" y="31127"/>
                    <a:pt x="94805" y="30766"/>
                    <a:pt x="94992" y="30406"/>
                  </a:cubicBezTo>
                  <a:cubicBezTo>
                    <a:pt x="94992" y="30045"/>
                    <a:pt x="94992" y="29593"/>
                    <a:pt x="94992" y="29233"/>
                  </a:cubicBezTo>
                  <a:cubicBezTo>
                    <a:pt x="94992" y="28421"/>
                    <a:pt x="94992" y="27609"/>
                    <a:pt x="94805" y="26796"/>
                  </a:cubicBezTo>
                  <a:cubicBezTo>
                    <a:pt x="94432" y="25353"/>
                    <a:pt x="92566" y="24090"/>
                    <a:pt x="91073" y="22917"/>
                  </a:cubicBezTo>
                  <a:cubicBezTo>
                    <a:pt x="89393" y="21563"/>
                    <a:pt x="86594" y="21022"/>
                    <a:pt x="83421" y="20751"/>
                  </a:cubicBezTo>
                  <a:cubicBezTo>
                    <a:pt x="81928" y="20571"/>
                    <a:pt x="80248" y="20571"/>
                    <a:pt x="78569" y="20481"/>
                  </a:cubicBezTo>
                  <a:cubicBezTo>
                    <a:pt x="77822" y="20481"/>
                    <a:pt x="77076" y="20481"/>
                    <a:pt x="76329" y="20481"/>
                  </a:cubicBezTo>
                  <a:cubicBezTo>
                    <a:pt x="75769" y="20481"/>
                    <a:pt x="75583" y="20481"/>
                    <a:pt x="75209" y="20300"/>
                  </a:cubicBezTo>
                  <a:cubicBezTo>
                    <a:pt x="75023" y="20210"/>
                    <a:pt x="74650" y="20120"/>
                    <a:pt x="74276" y="20030"/>
                  </a:cubicBezTo>
                  <a:cubicBezTo>
                    <a:pt x="72970" y="19578"/>
                    <a:pt x="71664" y="19127"/>
                    <a:pt x="70171" y="18766"/>
                  </a:cubicBezTo>
                  <a:cubicBezTo>
                    <a:pt x="69797" y="18676"/>
                    <a:pt x="69424" y="18496"/>
                    <a:pt x="69051" y="18406"/>
                  </a:cubicBezTo>
                  <a:cubicBezTo>
                    <a:pt x="68864" y="18406"/>
                    <a:pt x="68491" y="18315"/>
                    <a:pt x="68304" y="18225"/>
                  </a:cubicBezTo>
                  <a:cubicBezTo>
                    <a:pt x="68304" y="18135"/>
                    <a:pt x="68304" y="18045"/>
                    <a:pt x="68304" y="18045"/>
                  </a:cubicBezTo>
                  <a:cubicBezTo>
                    <a:pt x="68118" y="17323"/>
                    <a:pt x="67931" y="16601"/>
                    <a:pt x="67744" y="15969"/>
                  </a:cubicBezTo>
                  <a:cubicBezTo>
                    <a:pt x="67744" y="15609"/>
                    <a:pt x="67744" y="15338"/>
                    <a:pt x="67558" y="15067"/>
                  </a:cubicBezTo>
                  <a:cubicBezTo>
                    <a:pt x="67558" y="14977"/>
                    <a:pt x="67558" y="14887"/>
                    <a:pt x="67558" y="14887"/>
                  </a:cubicBezTo>
                  <a:cubicBezTo>
                    <a:pt x="67558" y="14796"/>
                    <a:pt x="67744" y="14796"/>
                    <a:pt x="67931" y="14706"/>
                  </a:cubicBezTo>
                  <a:cubicBezTo>
                    <a:pt x="68304" y="14616"/>
                    <a:pt x="68491" y="14526"/>
                    <a:pt x="68864" y="14345"/>
                  </a:cubicBezTo>
                  <a:cubicBezTo>
                    <a:pt x="69424" y="13984"/>
                    <a:pt x="69611" y="13533"/>
                    <a:pt x="69984" y="13082"/>
                  </a:cubicBezTo>
                  <a:cubicBezTo>
                    <a:pt x="70357" y="12451"/>
                    <a:pt x="70730" y="11819"/>
                    <a:pt x="71104" y="11187"/>
                  </a:cubicBezTo>
                  <a:cubicBezTo>
                    <a:pt x="72597" y="8481"/>
                    <a:pt x="73343" y="5052"/>
                    <a:pt x="70171" y="2526"/>
                  </a:cubicBezTo>
                  <a:cubicBezTo>
                    <a:pt x="68678" y="1443"/>
                    <a:pt x="66438" y="631"/>
                    <a:pt x="63639" y="270"/>
                  </a:cubicBezTo>
                  <a:cubicBezTo>
                    <a:pt x="62706" y="180"/>
                    <a:pt x="59906" y="0"/>
                    <a:pt x="58040" y="180"/>
                  </a:cubicBezTo>
                  <a:cubicBezTo>
                    <a:pt x="55241" y="360"/>
                    <a:pt x="52628" y="812"/>
                    <a:pt x="50762" y="1714"/>
                  </a:cubicBezTo>
                  <a:cubicBezTo>
                    <a:pt x="48709" y="2796"/>
                    <a:pt x="47776" y="4150"/>
                    <a:pt x="47402" y="5503"/>
                  </a:cubicBezTo>
                  <a:cubicBezTo>
                    <a:pt x="46469" y="8300"/>
                    <a:pt x="47962" y="11007"/>
                    <a:pt x="49828" y="13533"/>
                  </a:cubicBezTo>
                  <a:cubicBezTo>
                    <a:pt x="50015" y="13894"/>
                    <a:pt x="50388" y="14165"/>
                    <a:pt x="50762" y="14345"/>
                  </a:cubicBezTo>
                  <a:cubicBezTo>
                    <a:pt x="50948" y="14436"/>
                    <a:pt x="51135" y="14616"/>
                    <a:pt x="51508" y="14706"/>
                  </a:cubicBezTo>
                  <a:cubicBezTo>
                    <a:pt x="51508" y="14706"/>
                    <a:pt x="51881" y="14796"/>
                    <a:pt x="51881" y="14887"/>
                  </a:cubicBezTo>
                  <a:cubicBezTo>
                    <a:pt x="52068" y="14977"/>
                    <a:pt x="51881" y="15338"/>
                    <a:pt x="51881" y="15428"/>
                  </a:cubicBezTo>
                  <a:cubicBezTo>
                    <a:pt x="51695" y="16150"/>
                    <a:pt x="51508" y="16962"/>
                    <a:pt x="51321" y="17684"/>
                  </a:cubicBezTo>
                  <a:cubicBezTo>
                    <a:pt x="51321" y="17774"/>
                    <a:pt x="51321" y="18045"/>
                    <a:pt x="51135" y="18225"/>
                  </a:cubicBezTo>
                  <a:cubicBezTo>
                    <a:pt x="51135" y="18315"/>
                    <a:pt x="50575" y="18406"/>
                    <a:pt x="50388" y="18406"/>
                  </a:cubicBezTo>
                  <a:cubicBezTo>
                    <a:pt x="50015" y="18496"/>
                    <a:pt x="49642" y="18676"/>
                    <a:pt x="49269" y="18766"/>
                  </a:cubicBezTo>
                  <a:cubicBezTo>
                    <a:pt x="48709" y="18947"/>
                    <a:pt x="47962" y="19127"/>
                    <a:pt x="47216" y="19398"/>
                  </a:cubicBezTo>
                  <a:cubicBezTo>
                    <a:pt x="46469" y="19578"/>
                    <a:pt x="45909" y="19759"/>
                    <a:pt x="45163" y="20030"/>
                  </a:cubicBezTo>
                  <a:cubicBezTo>
                    <a:pt x="44976" y="20120"/>
                    <a:pt x="44603" y="20210"/>
                    <a:pt x="44416" y="20300"/>
                  </a:cubicBezTo>
                  <a:cubicBezTo>
                    <a:pt x="43856" y="20481"/>
                    <a:pt x="43856" y="20481"/>
                    <a:pt x="43297" y="20481"/>
                  </a:cubicBezTo>
                  <a:cubicBezTo>
                    <a:pt x="41617" y="20481"/>
                    <a:pt x="39937" y="20481"/>
                    <a:pt x="38258" y="20571"/>
                  </a:cubicBezTo>
                  <a:cubicBezTo>
                    <a:pt x="35458" y="20751"/>
                    <a:pt x="31912" y="21022"/>
                    <a:pt x="29860" y="22015"/>
                  </a:cubicBezTo>
                  <a:cubicBezTo>
                    <a:pt x="28740" y="22556"/>
                    <a:pt x="27993" y="23187"/>
                    <a:pt x="27247" y="23819"/>
                  </a:cubicBezTo>
                  <a:cubicBezTo>
                    <a:pt x="26500" y="24451"/>
                    <a:pt x="25754" y="25082"/>
                    <a:pt x="25194" y="25804"/>
                  </a:cubicBezTo>
                  <a:cubicBezTo>
                    <a:pt x="24634" y="26526"/>
                    <a:pt x="24634" y="27338"/>
                    <a:pt x="24447" y="28060"/>
                  </a:cubicBezTo>
                  <a:cubicBezTo>
                    <a:pt x="24447" y="28872"/>
                    <a:pt x="24447" y="29684"/>
                    <a:pt x="24634" y="30406"/>
                  </a:cubicBezTo>
                  <a:cubicBezTo>
                    <a:pt x="24634" y="30766"/>
                    <a:pt x="24821" y="31127"/>
                    <a:pt x="24634" y="31488"/>
                  </a:cubicBezTo>
                  <a:cubicBezTo>
                    <a:pt x="24447" y="31939"/>
                    <a:pt x="24261" y="32300"/>
                    <a:pt x="24074" y="32661"/>
                  </a:cubicBezTo>
                  <a:cubicBezTo>
                    <a:pt x="23888" y="33473"/>
                    <a:pt x="23514" y="34195"/>
                    <a:pt x="23328" y="35007"/>
                  </a:cubicBezTo>
                  <a:cubicBezTo>
                    <a:pt x="22768" y="36541"/>
                    <a:pt x="22395" y="38165"/>
                    <a:pt x="22395" y="39699"/>
                  </a:cubicBezTo>
                  <a:cubicBezTo>
                    <a:pt x="22208" y="40511"/>
                    <a:pt x="22208" y="41142"/>
                    <a:pt x="21275" y="41774"/>
                  </a:cubicBezTo>
                  <a:cubicBezTo>
                    <a:pt x="20715" y="42135"/>
                    <a:pt x="20342" y="42496"/>
                    <a:pt x="19968" y="42947"/>
                  </a:cubicBezTo>
                  <a:cubicBezTo>
                    <a:pt x="17729" y="45293"/>
                    <a:pt x="16236" y="47909"/>
                    <a:pt x="15676" y="50526"/>
                  </a:cubicBezTo>
                  <a:cubicBezTo>
                    <a:pt x="15303" y="51969"/>
                    <a:pt x="14930" y="53413"/>
                    <a:pt x="13996" y="54857"/>
                  </a:cubicBezTo>
                  <a:cubicBezTo>
                    <a:pt x="13810" y="55218"/>
                    <a:pt x="13623" y="55488"/>
                    <a:pt x="13250" y="55849"/>
                  </a:cubicBezTo>
                  <a:cubicBezTo>
                    <a:pt x="13250" y="56030"/>
                    <a:pt x="13063" y="56210"/>
                    <a:pt x="12877" y="56390"/>
                  </a:cubicBezTo>
                  <a:cubicBezTo>
                    <a:pt x="12690" y="56571"/>
                    <a:pt x="12503" y="56842"/>
                    <a:pt x="12317" y="56932"/>
                  </a:cubicBezTo>
                  <a:cubicBezTo>
                    <a:pt x="12130" y="57022"/>
                    <a:pt x="11010" y="57022"/>
                    <a:pt x="10637" y="57022"/>
                  </a:cubicBezTo>
                  <a:cubicBezTo>
                    <a:pt x="9891" y="57112"/>
                    <a:pt x="9144" y="57293"/>
                    <a:pt x="8584" y="57473"/>
                  </a:cubicBezTo>
                  <a:cubicBezTo>
                    <a:pt x="6158" y="58375"/>
                    <a:pt x="4665" y="59729"/>
                    <a:pt x="2612" y="60812"/>
                  </a:cubicBezTo>
                  <a:cubicBezTo>
                    <a:pt x="2052" y="60992"/>
                    <a:pt x="1493" y="61172"/>
                    <a:pt x="933" y="61353"/>
                  </a:cubicBezTo>
                  <a:cubicBezTo>
                    <a:pt x="559" y="61533"/>
                    <a:pt x="0" y="61714"/>
                    <a:pt x="0" y="61984"/>
                  </a:cubicBezTo>
                  <a:cubicBezTo>
                    <a:pt x="0" y="62526"/>
                    <a:pt x="1119" y="62616"/>
                    <a:pt x="1866" y="62616"/>
                  </a:cubicBezTo>
                  <a:cubicBezTo>
                    <a:pt x="2986" y="62526"/>
                    <a:pt x="3919" y="62436"/>
                    <a:pt x="4665" y="62165"/>
                  </a:cubicBezTo>
                  <a:cubicBezTo>
                    <a:pt x="5225" y="62075"/>
                    <a:pt x="5598" y="61804"/>
                    <a:pt x="6158" y="61624"/>
                  </a:cubicBezTo>
                  <a:cubicBezTo>
                    <a:pt x="6531" y="61443"/>
                    <a:pt x="6905" y="61172"/>
                    <a:pt x="7465" y="61082"/>
                  </a:cubicBezTo>
                  <a:cubicBezTo>
                    <a:pt x="7278" y="61624"/>
                    <a:pt x="6531" y="62165"/>
                    <a:pt x="5972" y="62616"/>
                  </a:cubicBezTo>
                  <a:cubicBezTo>
                    <a:pt x="5412" y="63248"/>
                    <a:pt x="4665" y="63789"/>
                    <a:pt x="3919" y="64421"/>
                  </a:cubicBezTo>
                  <a:cubicBezTo>
                    <a:pt x="3359" y="64872"/>
                    <a:pt x="2239" y="65503"/>
                    <a:pt x="2799" y="66045"/>
                  </a:cubicBezTo>
                  <a:cubicBezTo>
                    <a:pt x="3732" y="67127"/>
                    <a:pt x="5598" y="65774"/>
                    <a:pt x="6345" y="65413"/>
                  </a:cubicBezTo>
                  <a:cubicBezTo>
                    <a:pt x="6905" y="65052"/>
                    <a:pt x="7278" y="64691"/>
                    <a:pt x="7838" y="64330"/>
                  </a:cubicBezTo>
                  <a:cubicBezTo>
                    <a:pt x="8211" y="63969"/>
                    <a:pt x="8771" y="63609"/>
                    <a:pt x="9331" y="63428"/>
                  </a:cubicBezTo>
                  <a:cubicBezTo>
                    <a:pt x="9331" y="63699"/>
                    <a:pt x="9144" y="64060"/>
                    <a:pt x="8958" y="64421"/>
                  </a:cubicBezTo>
                  <a:cubicBezTo>
                    <a:pt x="8584" y="64781"/>
                    <a:pt x="8398" y="65142"/>
                    <a:pt x="8024" y="65503"/>
                  </a:cubicBezTo>
                  <a:cubicBezTo>
                    <a:pt x="7651" y="66135"/>
                    <a:pt x="6718" y="66947"/>
                    <a:pt x="6905" y="67578"/>
                  </a:cubicBezTo>
                  <a:cubicBezTo>
                    <a:pt x="7278" y="67939"/>
                    <a:pt x="8024" y="68210"/>
                    <a:pt x="8771" y="68030"/>
                  </a:cubicBezTo>
                  <a:cubicBezTo>
                    <a:pt x="9517" y="67849"/>
                    <a:pt x="9891" y="67308"/>
                    <a:pt x="10264" y="66947"/>
                  </a:cubicBezTo>
                  <a:cubicBezTo>
                    <a:pt x="11010" y="66045"/>
                    <a:pt x="11570" y="65052"/>
                    <a:pt x="12503" y="64150"/>
                  </a:cubicBezTo>
                  <a:cubicBezTo>
                    <a:pt x="12503" y="64962"/>
                    <a:pt x="12130" y="65774"/>
                    <a:pt x="12130" y="66586"/>
                  </a:cubicBezTo>
                  <a:cubicBezTo>
                    <a:pt x="12130" y="66947"/>
                    <a:pt x="11944" y="67578"/>
                    <a:pt x="12690" y="67849"/>
                  </a:cubicBezTo>
                  <a:cubicBezTo>
                    <a:pt x="13250" y="68120"/>
                    <a:pt x="14183" y="67939"/>
                    <a:pt x="14556" y="67669"/>
                  </a:cubicBezTo>
                  <a:cubicBezTo>
                    <a:pt x="15116" y="67218"/>
                    <a:pt x="14930" y="66496"/>
                    <a:pt x="15116" y="65954"/>
                  </a:cubicBezTo>
                  <a:cubicBezTo>
                    <a:pt x="15116" y="65503"/>
                    <a:pt x="15116" y="65142"/>
                    <a:pt x="15303" y="64691"/>
                  </a:cubicBezTo>
                  <a:cubicBezTo>
                    <a:pt x="15303" y="64511"/>
                    <a:pt x="15303" y="63969"/>
                    <a:pt x="15863" y="63879"/>
                  </a:cubicBezTo>
                  <a:cubicBezTo>
                    <a:pt x="16236" y="64060"/>
                    <a:pt x="15863" y="64781"/>
                    <a:pt x="15863" y="65052"/>
                  </a:cubicBezTo>
                  <a:cubicBezTo>
                    <a:pt x="15676" y="65503"/>
                    <a:pt x="15676" y="65954"/>
                    <a:pt x="15676" y="66406"/>
                  </a:cubicBezTo>
                  <a:cubicBezTo>
                    <a:pt x="15863" y="66857"/>
                    <a:pt x="16609" y="67398"/>
                    <a:pt x="17542" y="67037"/>
                  </a:cubicBezTo>
                  <a:cubicBezTo>
                    <a:pt x="18102" y="66766"/>
                    <a:pt x="18289" y="66315"/>
                    <a:pt x="18475" y="65954"/>
                  </a:cubicBezTo>
                  <a:cubicBezTo>
                    <a:pt x="18475" y="65503"/>
                    <a:pt x="18475" y="65142"/>
                    <a:pt x="18475" y="64691"/>
                  </a:cubicBezTo>
                  <a:cubicBezTo>
                    <a:pt x="18662" y="64150"/>
                    <a:pt x="18849" y="63609"/>
                    <a:pt x="18849" y="62977"/>
                  </a:cubicBezTo>
                  <a:cubicBezTo>
                    <a:pt x="19035" y="62706"/>
                    <a:pt x="19222" y="62526"/>
                    <a:pt x="19409" y="62255"/>
                  </a:cubicBezTo>
                  <a:cubicBezTo>
                    <a:pt x="19782" y="61804"/>
                    <a:pt x="20155" y="61353"/>
                    <a:pt x="20342" y="60902"/>
                  </a:cubicBezTo>
                  <a:cubicBezTo>
                    <a:pt x="20528" y="60451"/>
                    <a:pt x="20902" y="59909"/>
                    <a:pt x="20902" y="59458"/>
                  </a:cubicBezTo>
                  <a:cubicBezTo>
                    <a:pt x="20902" y="59278"/>
                    <a:pt x="20902" y="59187"/>
                    <a:pt x="20715" y="59007"/>
                  </a:cubicBezTo>
                  <a:cubicBezTo>
                    <a:pt x="20715" y="58917"/>
                    <a:pt x="20528" y="58736"/>
                    <a:pt x="20528" y="58646"/>
                  </a:cubicBezTo>
                  <a:cubicBezTo>
                    <a:pt x="20528" y="58466"/>
                    <a:pt x="20902" y="58195"/>
                    <a:pt x="21088" y="58015"/>
                  </a:cubicBezTo>
                  <a:cubicBezTo>
                    <a:pt x="22021" y="56842"/>
                    <a:pt x="23141" y="55759"/>
                    <a:pt x="24261" y="54676"/>
                  </a:cubicBezTo>
                  <a:cubicBezTo>
                    <a:pt x="26874" y="52060"/>
                    <a:pt x="29860" y="49533"/>
                    <a:pt x="31726" y="46827"/>
                  </a:cubicBezTo>
                  <a:cubicBezTo>
                    <a:pt x="32659" y="45293"/>
                    <a:pt x="33219" y="43759"/>
                    <a:pt x="33965" y="42315"/>
                  </a:cubicBezTo>
                  <a:cubicBezTo>
                    <a:pt x="34712" y="40962"/>
                    <a:pt x="35645" y="39609"/>
                    <a:pt x="36765" y="38345"/>
                  </a:cubicBezTo>
                  <a:cubicBezTo>
                    <a:pt x="37138" y="39067"/>
                    <a:pt x="37511" y="39789"/>
                    <a:pt x="37884" y="40511"/>
                  </a:cubicBezTo>
                  <a:cubicBezTo>
                    <a:pt x="38071" y="41052"/>
                    <a:pt x="38631" y="41593"/>
                    <a:pt x="38818" y="42225"/>
                  </a:cubicBezTo>
                  <a:cubicBezTo>
                    <a:pt x="38818" y="42857"/>
                    <a:pt x="38818" y="43488"/>
                    <a:pt x="38818" y="44210"/>
                  </a:cubicBezTo>
                  <a:cubicBezTo>
                    <a:pt x="38631" y="45203"/>
                    <a:pt x="38631" y="46195"/>
                    <a:pt x="38631" y="47278"/>
                  </a:cubicBezTo>
                  <a:cubicBezTo>
                    <a:pt x="38631" y="47819"/>
                    <a:pt x="38444" y="48451"/>
                    <a:pt x="38631" y="48992"/>
                  </a:cubicBezTo>
                  <a:cubicBezTo>
                    <a:pt x="38631" y="49263"/>
                    <a:pt x="39004" y="49443"/>
                    <a:pt x="39191" y="49714"/>
                  </a:cubicBezTo>
                  <a:cubicBezTo>
                    <a:pt x="39377" y="50075"/>
                    <a:pt x="39004" y="50796"/>
                    <a:pt x="38818" y="51248"/>
                  </a:cubicBezTo>
                  <a:cubicBezTo>
                    <a:pt x="38444" y="52240"/>
                    <a:pt x="38071" y="53323"/>
                    <a:pt x="37698" y="54315"/>
                  </a:cubicBezTo>
                  <a:cubicBezTo>
                    <a:pt x="36391" y="58466"/>
                    <a:pt x="36951" y="62706"/>
                    <a:pt x="37511" y="66766"/>
                  </a:cubicBezTo>
                  <a:cubicBezTo>
                    <a:pt x="38071" y="70917"/>
                    <a:pt x="39377" y="74977"/>
                    <a:pt x="41617" y="79037"/>
                  </a:cubicBezTo>
                  <a:cubicBezTo>
                    <a:pt x="42737" y="80751"/>
                    <a:pt x="43670" y="82466"/>
                    <a:pt x="43856" y="84270"/>
                  </a:cubicBezTo>
                  <a:cubicBezTo>
                    <a:pt x="43856" y="85804"/>
                    <a:pt x="43110" y="87248"/>
                    <a:pt x="42363" y="88781"/>
                  </a:cubicBezTo>
                  <a:cubicBezTo>
                    <a:pt x="41430" y="90766"/>
                    <a:pt x="40870" y="92751"/>
                    <a:pt x="41430" y="94827"/>
                  </a:cubicBezTo>
                  <a:cubicBezTo>
                    <a:pt x="41990" y="96812"/>
                    <a:pt x="43110" y="98796"/>
                    <a:pt x="44416" y="100691"/>
                  </a:cubicBezTo>
                  <a:cubicBezTo>
                    <a:pt x="45536" y="102586"/>
                    <a:pt x="46656" y="104390"/>
                    <a:pt x="47776" y="106195"/>
                  </a:cubicBezTo>
                  <a:cubicBezTo>
                    <a:pt x="48709" y="107639"/>
                    <a:pt x="49642" y="109082"/>
                    <a:pt x="50388" y="110526"/>
                  </a:cubicBezTo>
                  <a:cubicBezTo>
                    <a:pt x="50575" y="110977"/>
                    <a:pt x="51135" y="111609"/>
                    <a:pt x="50948" y="112060"/>
                  </a:cubicBezTo>
                  <a:cubicBezTo>
                    <a:pt x="50762" y="112421"/>
                    <a:pt x="49642" y="114045"/>
                    <a:pt x="49642" y="114225"/>
                  </a:cubicBezTo>
                  <a:cubicBezTo>
                    <a:pt x="49455" y="114496"/>
                    <a:pt x="49269" y="114766"/>
                    <a:pt x="48895" y="115037"/>
                  </a:cubicBezTo>
                  <a:cubicBezTo>
                    <a:pt x="48522" y="115308"/>
                    <a:pt x="48149" y="115578"/>
                    <a:pt x="47402" y="115849"/>
                  </a:cubicBezTo>
                  <a:cubicBezTo>
                    <a:pt x="47029" y="116030"/>
                    <a:pt x="46842" y="116210"/>
                    <a:pt x="46469" y="116390"/>
                  </a:cubicBezTo>
                  <a:cubicBezTo>
                    <a:pt x="46283" y="116390"/>
                    <a:pt x="46096" y="116481"/>
                    <a:pt x="45909" y="116571"/>
                  </a:cubicBezTo>
                  <a:cubicBezTo>
                    <a:pt x="45723" y="116661"/>
                    <a:pt x="45536" y="116751"/>
                    <a:pt x="45349" y="116932"/>
                  </a:cubicBezTo>
                  <a:cubicBezTo>
                    <a:pt x="45163" y="117112"/>
                    <a:pt x="44790" y="117293"/>
                    <a:pt x="44603" y="117563"/>
                  </a:cubicBezTo>
                  <a:cubicBezTo>
                    <a:pt x="44416" y="117924"/>
                    <a:pt x="44230" y="118195"/>
                    <a:pt x="44603" y="118556"/>
                  </a:cubicBezTo>
                  <a:cubicBezTo>
                    <a:pt x="45349" y="119187"/>
                    <a:pt x="46842" y="119278"/>
                    <a:pt x="47962" y="119278"/>
                  </a:cubicBezTo>
                  <a:cubicBezTo>
                    <a:pt x="48522" y="119278"/>
                    <a:pt x="49082" y="119278"/>
                    <a:pt x="49642" y="119368"/>
                  </a:cubicBezTo>
                  <a:cubicBezTo>
                    <a:pt x="50015" y="119458"/>
                    <a:pt x="50575" y="119639"/>
                    <a:pt x="51135" y="119729"/>
                  </a:cubicBezTo>
                  <a:cubicBezTo>
                    <a:pt x="52441" y="120000"/>
                    <a:pt x="53561" y="120000"/>
                    <a:pt x="54867" y="120000"/>
                  </a:cubicBezTo>
                  <a:cubicBezTo>
                    <a:pt x="55987" y="120000"/>
                    <a:pt x="57293" y="120000"/>
                    <a:pt x="58413" y="119639"/>
                  </a:cubicBezTo>
                  <a:cubicBezTo>
                    <a:pt x="58600" y="119548"/>
                    <a:pt x="58973" y="119458"/>
                    <a:pt x="59160" y="119368"/>
                  </a:cubicBezTo>
                  <a:cubicBezTo>
                    <a:pt x="59346" y="119278"/>
                    <a:pt x="59533" y="119187"/>
                    <a:pt x="59720" y="119007"/>
                  </a:cubicBezTo>
                  <a:cubicBezTo>
                    <a:pt x="59720" y="119007"/>
                    <a:pt x="59720" y="119007"/>
                    <a:pt x="59720" y="119007"/>
                  </a:cubicBezTo>
                  <a:cubicBezTo>
                    <a:pt x="59720" y="119007"/>
                    <a:pt x="59720" y="119007"/>
                    <a:pt x="59720" y="119007"/>
                  </a:cubicBezTo>
                  <a:cubicBezTo>
                    <a:pt x="59906" y="119187"/>
                    <a:pt x="60279" y="119278"/>
                    <a:pt x="60466" y="119368"/>
                  </a:cubicBezTo>
                  <a:cubicBezTo>
                    <a:pt x="60653" y="119458"/>
                    <a:pt x="60839" y="119548"/>
                    <a:pt x="61213" y="119639"/>
                  </a:cubicBezTo>
                  <a:cubicBezTo>
                    <a:pt x="62332" y="120000"/>
                    <a:pt x="63452" y="120000"/>
                    <a:pt x="64758" y="120000"/>
                  </a:cubicBezTo>
                  <a:cubicBezTo>
                    <a:pt x="65878" y="120000"/>
                    <a:pt x="67185" y="120000"/>
                    <a:pt x="68304" y="119729"/>
                  </a:cubicBezTo>
                  <a:cubicBezTo>
                    <a:pt x="68864" y="119639"/>
                    <a:pt x="69424" y="119458"/>
                    <a:pt x="69984" y="119368"/>
                  </a:cubicBezTo>
                  <a:cubicBezTo>
                    <a:pt x="70357" y="119278"/>
                    <a:pt x="70917" y="119278"/>
                    <a:pt x="71477" y="119278"/>
                  </a:cubicBezTo>
                  <a:cubicBezTo>
                    <a:pt x="72597" y="119278"/>
                    <a:pt x="74276" y="119187"/>
                    <a:pt x="74836" y="118556"/>
                  </a:cubicBezTo>
                  <a:cubicBezTo>
                    <a:pt x="75209" y="118195"/>
                    <a:pt x="75209" y="117924"/>
                    <a:pt x="75023" y="117563"/>
                  </a:cubicBezTo>
                  <a:cubicBezTo>
                    <a:pt x="74836" y="117293"/>
                    <a:pt x="74463" y="117112"/>
                    <a:pt x="74090" y="116932"/>
                  </a:cubicBezTo>
                  <a:cubicBezTo>
                    <a:pt x="73903" y="116751"/>
                    <a:pt x="73716" y="116661"/>
                    <a:pt x="73530" y="116571"/>
                  </a:cubicBezTo>
                  <a:cubicBezTo>
                    <a:pt x="73343" y="116481"/>
                    <a:pt x="73157" y="116390"/>
                    <a:pt x="73157" y="116390"/>
                  </a:cubicBezTo>
                  <a:cubicBezTo>
                    <a:pt x="72783" y="116210"/>
                    <a:pt x="72410" y="116030"/>
                    <a:pt x="72037" y="115849"/>
                  </a:cubicBezTo>
                  <a:cubicBezTo>
                    <a:pt x="71477" y="115578"/>
                    <a:pt x="70917" y="115308"/>
                    <a:pt x="70544" y="115037"/>
                  </a:cubicBezTo>
                  <a:cubicBezTo>
                    <a:pt x="70357" y="114857"/>
                    <a:pt x="69424" y="113503"/>
                    <a:pt x="69424" y="113503"/>
                  </a:cubicBezTo>
                  <a:cubicBezTo>
                    <a:pt x="69051" y="112872"/>
                    <a:pt x="68491" y="111969"/>
                    <a:pt x="68678" y="111518"/>
                  </a:cubicBezTo>
                  <a:cubicBezTo>
                    <a:pt x="68864" y="110887"/>
                    <a:pt x="69237" y="110255"/>
                    <a:pt x="69611" y="109714"/>
                  </a:cubicBezTo>
                  <a:cubicBezTo>
                    <a:pt x="70357" y="108451"/>
                    <a:pt x="71104" y="107278"/>
                    <a:pt x="71850" y="106015"/>
                  </a:cubicBezTo>
                  <a:cubicBezTo>
                    <a:pt x="72970" y="104210"/>
                    <a:pt x="74090" y="102406"/>
                    <a:pt x="75209" y="100601"/>
                  </a:cubicBezTo>
                  <a:cubicBezTo>
                    <a:pt x="76516" y="98706"/>
                    <a:pt x="77636" y="96721"/>
                    <a:pt x="78195" y="94736"/>
                  </a:cubicBezTo>
                  <a:cubicBezTo>
                    <a:pt x="78569" y="92751"/>
                    <a:pt x="78195" y="90857"/>
                    <a:pt x="77076" y="88872"/>
                  </a:cubicBezTo>
                  <a:cubicBezTo>
                    <a:pt x="76329" y="87338"/>
                    <a:pt x="75583" y="85804"/>
                    <a:pt x="75769" y="84270"/>
                  </a:cubicBezTo>
                  <a:cubicBezTo>
                    <a:pt x="75769" y="82556"/>
                    <a:pt x="76702" y="80932"/>
                    <a:pt x="77636" y="79218"/>
                  </a:cubicBezTo>
                  <a:cubicBezTo>
                    <a:pt x="78755" y="77323"/>
                    <a:pt x="79688" y="75428"/>
                    <a:pt x="80435" y="73443"/>
                  </a:cubicBezTo>
                  <a:cubicBezTo>
                    <a:pt x="80995" y="71458"/>
                    <a:pt x="81555" y="69473"/>
                    <a:pt x="81928" y="67488"/>
                  </a:cubicBezTo>
                  <a:cubicBezTo>
                    <a:pt x="82301" y="65413"/>
                    <a:pt x="82301" y="63338"/>
                    <a:pt x="82488" y="61353"/>
                  </a:cubicBezTo>
                  <a:cubicBezTo>
                    <a:pt x="82488" y="59368"/>
                    <a:pt x="82674" y="57383"/>
                    <a:pt x="82115" y="55398"/>
                  </a:cubicBezTo>
                  <a:cubicBezTo>
                    <a:pt x="81741" y="54406"/>
                    <a:pt x="81368" y="53413"/>
                    <a:pt x="80995" y="52511"/>
                  </a:cubicBezTo>
                  <a:cubicBezTo>
                    <a:pt x="80808" y="51969"/>
                    <a:pt x="80622" y="51428"/>
                    <a:pt x="80435" y="50977"/>
                  </a:cubicBezTo>
                  <a:cubicBezTo>
                    <a:pt x="80248" y="50706"/>
                    <a:pt x="80248" y="50526"/>
                    <a:pt x="80062" y="50255"/>
                  </a:cubicBezTo>
                  <a:cubicBezTo>
                    <a:pt x="79875" y="49984"/>
                    <a:pt x="79875" y="49804"/>
                    <a:pt x="80062" y="49533"/>
                  </a:cubicBezTo>
                  <a:cubicBezTo>
                    <a:pt x="80248" y="48721"/>
                    <a:pt x="80062" y="48000"/>
                    <a:pt x="80062" y="47187"/>
                  </a:cubicBezTo>
                  <a:cubicBezTo>
                    <a:pt x="80062" y="45654"/>
                    <a:pt x="80062" y="44120"/>
                    <a:pt x="80062" y="42676"/>
                  </a:cubicBezTo>
                  <a:cubicBezTo>
                    <a:pt x="80062" y="42135"/>
                    <a:pt x="80248" y="41774"/>
                    <a:pt x="80622" y="41323"/>
                  </a:cubicBezTo>
                  <a:cubicBezTo>
                    <a:pt x="82301" y="38616"/>
                    <a:pt x="82301" y="38616"/>
                    <a:pt x="82301" y="38616"/>
                  </a:cubicBezTo>
                  <a:cubicBezTo>
                    <a:pt x="82674" y="38075"/>
                    <a:pt x="82674" y="38075"/>
                    <a:pt x="82674" y="38075"/>
                  </a:cubicBezTo>
                  <a:cubicBezTo>
                    <a:pt x="83421" y="39157"/>
                    <a:pt x="84167" y="40240"/>
                    <a:pt x="84914" y="41323"/>
                  </a:cubicBezTo>
                  <a:cubicBezTo>
                    <a:pt x="85847" y="42586"/>
                    <a:pt x="86220" y="44030"/>
                    <a:pt x="86967" y="45383"/>
                  </a:cubicBezTo>
                  <a:cubicBezTo>
                    <a:pt x="88273" y="48180"/>
                    <a:pt x="91073" y="50796"/>
                    <a:pt x="93872" y="53413"/>
                  </a:cubicBezTo>
                  <a:cubicBezTo>
                    <a:pt x="95178" y="54586"/>
                    <a:pt x="96485" y="55849"/>
                    <a:pt x="97604" y="57112"/>
                  </a:cubicBezTo>
                  <a:cubicBezTo>
                    <a:pt x="97978" y="57563"/>
                    <a:pt x="98724" y="58105"/>
                    <a:pt x="98911" y="58556"/>
                  </a:cubicBezTo>
                  <a:cubicBezTo>
                    <a:pt x="98911" y="58736"/>
                    <a:pt x="98724" y="58917"/>
                    <a:pt x="98724" y="59187"/>
                  </a:cubicBezTo>
                  <a:cubicBezTo>
                    <a:pt x="98538" y="59458"/>
                    <a:pt x="98724" y="59729"/>
                    <a:pt x="98724" y="60000"/>
                  </a:cubicBezTo>
                  <a:cubicBezTo>
                    <a:pt x="99097" y="60902"/>
                    <a:pt x="99844" y="61804"/>
                    <a:pt x="100404" y="62616"/>
                  </a:cubicBezTo>
                  <a:cubicBezTo>
                    <a:pt x="100777" y="62977"/>
                    <a:pt x="100590" y="63338"/>
                    <a:pt x="100777" y="63699"/>
                  </a:cubicBezTo>
                  <a:cubicBezTo>
                    <a:pt x="100777" y="64240"/>
                    <a:pt x="100964" y="64781"/>
                    <a:pt x="100964" y="65323"/>
                  </a:cubicBezTo>
                  <a:cubicBezTo>
                    <a:pt x="101150" y="65774"/>
                    <a:pt x="101150" y="66225"/>
                    <a:pt x="101524" y="66586"/>
                  </a:cubicBezTo>
                  <a:cubicBezTo>
                    <a:pt x="101897" y="67037"/>
                    <a:pt x="103017" y="67398"/>
                    <a:pt x="103576" y="66766"/>
                  </a:cubicBezTo>
                  <a:cubicBezTo>
                    <a:pt x="103950" y="66315"/>
                    <a:pt x="103763" y="65684"/>
                    <a:pt x="103763" y="65233"/>
                  </a:cubicBezTo>
                  <a:cubicBezTo>
                    <a:pt x="103763" y="64962"/>
                    <a:pt x="103576" y="64781"/>
                    <a:pt x="103576" y="64511"/>
                  </a:cubicBezTo>
                  <a:cubicBezTo>
                    <a:pt x="103576" y="64330"/>
                    <a:pt x="103390" y="63969"/>
                    <a:pt x="103763" y="63879"/>
                  </a:cubicBezTo>
                  <a:cubicBezTo>
                    <a:pt x="104136" y="63969"/>
                    <a:pt x="104136" y="64511"/>
                    <a:pt x="104136" y="64691"/>
                  </a:cubicBezTo>
                  <a:cubicBezTo>
                    <a:pt x="104323" y="65142"/>
                    <a:pt x="104323" y="65503"/>
                    <a:pt x="104510" y="65954"/>
                  </a:cubicBezTo>
                  <a:cubicBezTo>
                    <a:pt x="104510" y="66496"/>
                    <a:pt x="104510" y="67127"/>
                    <a:pt x="105069" y="67669"/>
                  </a:cubicBezTo>
                  <a:cubicBezTo>
                    <a:pt x="105443" y="67939"/>
                    <a:pt x="106189" y="68120"/>
                    <a:pt x="106749" y="67849"/>
                  </a:cubicBezTo>
                  <a:cubicBezTo>
                    <a:pt x="107496" y="67578"/>
                    <a:pt x="107496" y="67037"/>
                    <a:pt x="107309" y="66586"/>
                  </a:cubicBezTo>
                  <a:cubicBezTo>
                    <a:pt x="107309" y="65774"/>
                    <a:pt x="106936" y="64962"/>
                    <a:pt x="107122" y="64150"/>
                  </a:cubicBezTo>
                  <a:cubicBezTo>
                    <a:pt x="107869" y="65052"/>
                    <a:pt x="108429" y="66045"/>
                    <a:pt x="109175" y="66947"/>
                  </a:cubicBezTo>
                  <a:cubicBezTo>
                    <a:pt x="109548" y="67308"/>
                    <a:pt x="109922" y="67849"/>
                    <a:pt x="110855" y="68030"/>
                  </a:cubicBezTo>
                  <a:cubicBezTo>
                    <a:pt x="111601" y="68210"/>
                    <a:pt x="112348" y="67939"/>
                    <a:pt x="112534" y="67578"/>
                  </a:cubicBezTo>
                  <a:cubicBezTo>
                    <a:pt x="112721" y="66857"/>
                    <a:pt x="111975" y="66045"/>
                    <a:pt x="111415" y="65503"/>
                  </a:cubicBezTo>
                  <a:cubicBezTo>
                    <a:pt x="110855" y="64872"/>
                    <a:pt x="110108" y="64060"/>
                    <a:pt x="110108" y="63428"/>
                  </a:cubicBezTo>
                  <a:cubicBezTo>
                    <a:pt x="111228" y="63789"/>
                    <a:pt x="111975" y="64601"/>
                    <a:pt x="112908" y="65142"/>
                  </a:cubicBezTo>
                  <a:cubicBezTo>
                    <a:pt x="113468" y="65593"/>
                    <a:pt x="114961" y="66857"/>
                    <a:pt x="116267" y="66315"/>
                  </a:cubicBezTo>
                  <a:cubicBezTo>
                    <a:pt x="117573" y="65864"/>
                    <a:pt x="116267" y="65052"/>
                    <a:pt x="115707" y="64601"/>
                  </a:cubicBezTo>
                  <a:cubicBezTo>
                    <a:pt x="114961" y="63969"/>
                    <a:pt x="114401" y="63428"/>
                    <a:pt x="113841" y="62887"/>
                  </a:cubicBezTo>
                  <a:cubicBezTo>
                    <a:pt x="113094" y="62345"/>
                    <a:pt x="112348" y="61714"/>
                    <a:pt x="112161" y="61082"/>
                  </a:cubicBezTo>
                  <a:cubicBezTo>
                    <a:pt x="112908" y="61263"/>
                    <a:pt x="113654" y="61804"/>
                    <a:pt x="114401" y="62075"/>
                  </a:cubicBezTo>
                  <a:cubicBezTo>
                    <a:pt x="115147" y="62345"/>
                    <a:pt x="116080" y="62526"/>
                    <a:pt x="117013" y="62616"/>
                  </a:cubicBezTo>
                  <a:cubicBezTo>
                    <a:pt x="117760" y="62616"/>
                    <a:pt x="118506" y="62706"/>
                    <a:pt x="119066" y="62436"/>
                  </a:cubicBezTo>
                  <a:cubicBezTo>
                    <a:pt x="120000" y="62075"/>
                    <a:pt x="119253" y="61624"/>
                    <a:pt x="118506" y="61353"/>
                  </a:cubicBezTo>
                  <a:close/>
                  <a:moveTo>
                    <a:pt x="61026" y="87789"/>
                  </a:moveTo>
                  <a:cubicBezTo>
                    <a:pt x="61026" y="88781"/>
                    <a:pt x="60653" y="89864"/>
                    <a:pt x="60466" y="90857"/>
                  </a:cubicBezTo>
                  <a:cubicBezTo>
                    <a:pt x="60093" y="92300"/>
                    <a:pt x="60279" y="93834"/>
                    <a:pt x="60093" y="95278"/>
                  </a:cubicBezTo>
                  <a:cubicBezTo>
                    <a:pt x="59906" y="96270"/>
                    <a:pt x="59906" y="97172"/>
                    <a:pt x="60093" y="98075"/>
                  </a:cubicBezTo>
                  <a:cubicBezTo>
                    <a:pt x="60093" y="99067"/>
                    <a:pt x="60466" y="100150"/>
                    <a:pt x="60466" y="101142"/>
                  </a:cubicBezTo>
                  <a:cubicBezTo>
                    <a:pt x="60839" y="103488"/>
                    <a:pt x="60279" y="105834"/>
                    <a:pt x="59720" y="108180"/>
                  </a:cubicBezTo>
                  <a:cubicBezTo>
                    <a:pt x="59346" y="106105"/>
                    <a:pt x="58786" y="103939"/>
                    <a:pt x="58973" y="101774"/>
                  </a:cubicBezTo>
                  <a:cubicBezTo>
                    <a:pt x="58973" y="100691"/>
                    <a:pt x="59346" y="99699"/>
                    <a:pt x="59346" y="98616"/>
                  </a:cubicBezTo>
                  <a:cubicBezTo>
                    <a:pt x="59533" y="97533"/>
                    <a:pt x="59533" y="96451"/>
                    <a:pt x="59533" y="95368"/>
                  </a:cubicBezTo>
                  <a:cubicBezTo>
                    <a:pt x="59346" y="93654"/>
                    <a:pt x="59346" y="91939"/>
                    <a:pt x="58973" y="90135"/>
                  </a:cubicBezTo>
                  <a:cubicBezTo>
                    <a:pt x="58973" y="89593"/>
                    <a:pt x="58786" y="88962"/>
                    <a:pt x="58600" y="88330"/>
                  </a:cubicBezTo>
                  <a:cubicBezTo>
                    <a:pt x="58413" y="87789"/>
                    <a:pt x="58227" y="87067"/>
                    <a:pt x="58600" y="86526"/>
                  </a:cubicBezTo>
                  <a:cubicBezTo>
                    <a:pt x="58786" y="85984"/>
                    <a:pt x="59346" y="85443"/>
                    <a:pt x="59533" y="84812"/>
                  </a:cubicBezTo>
                  <a:cubicBezTo>
                    <a:pt x="59533" y="84270"/>
                    <a:pt x="59533" y="83639"/>
                    <a:pt x="59533" y="83007"/>
                  </a:cubicBezTo>
                  <a:cubicBezTo>
                    <a:pt x="59160" y="81654"/>
                    <a:pt x="59533" y="80300"/>
                    <a:pt x="59720" y="78947"/>
                  </a:cubicBezTo>
                  <a:cubicBezTo>
                    <a:pt x="59906" y="79939"/>
                    <a:pt x="60466" y="81112"/>
                    <a:pt x="60279" y="82105"/>
                  </a:cubicBezTo>
                  <a:cubicBezTo>
                    <a:pt x="60093" y="83097"/>
                    <a:pt x="59720" y="84090"/>
                    <a:pt x="60093" y="85082"/>
                  </a:cubicBezTo>
                  <a:cubicBezTo>
                    <a:pt x="60093" y="85443"/>
                    <a:pt x="60466" y="85894"/>
                    <a:pt x="60839" y="86255"/>
                  </a:cubicBezTo>
                  <a:cubicBezTo>
                    <a:pt x="61213" y="86706"/>
                    <a:pt x="61213" y="87248"/>
                    <a:pt x="61026" y="877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8078788" y="3651250"/>
              <a:ext cx="1389000" cy="2868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5441" y="84631"/>
                  </a:moveTo>
                  <a:cubicBezTo>
                    <a:pt x="53395" y="83639"/>
                    <a:pt x="49860" y="83819"/>
                    <a:pt x="47813" y="84721"/>
                  </a:cubicBezTo>
                  <a:cubicBezTo>
                    <a:pt x="48186" y="84721"/>
                    <a:pt x="48372" y="84631"/>
                    <a:pt x="48558" y="84631"/>
                  </a:cubicBezTo>
                  <a:cubicBezTo>
                    <a:pt x="50790" y="84180"/>
                    <a:pt x="53395" y="84270"/>
                    <a:pt x="55441" y="84631"/>
                  </a:cubicBezTo>
                  <a:close/>
                  <a:moveTo>
                    <a:pt x="59906" y="13804"/>
                  </a:moveTo>
                  <a:cubicBezTo>
                    <a:pt x="59906" y="13804"/>
                    <a:pt x="59906" y="13804"/>
                    <a:pt x="59906" y="13804"/>
                  </a:cubicBezTo>
                  <a:cubicBezTo>
                    <a:pt x="59906" y="13804"/>
                    <a:pt x="59906" y="13804"/>
                    <a:pt x="59906" y="13804"/>
                  </a:cubicBezTo>
                  <a:cubicBezTo>
                    <a:pt x="59906" y="13804"/>
                    <a:pt x="59906" y="13804"/>
                    <a:pt x="59906" y="13804"/>
                  </a:cubicBezTo>
                  <a:close/>
                  <a:moveTo>
                    <a:pt x="55069" y="26075"/>
                  </a:moveTo>
                  <a:cubicBezTo>
                    <a:pt x="54883" y="25804"/>
                    <a:pt x="54883" y="25533"/>
                    <a:pt x="54883" y="25533"/>
                  </a:cubicBezTo>
                  <a:cubicBezTo>
                    <a:pt x="54883" y="25533"/>
                    <a:pt x="54883" y="25804"/>
                    <a:pt x="55069" y="26165"/>
                  </a:cubicBezTo>
                  <a:cubicBezTo>
                    <a:pt x="55069" y="26526"/>
                    <a:pt x="55255" y="26977"/>
                    <a:pt x="55441" y="27609"/>
                  </a:cubicBezTo>
                  <a:cubicBezTo>
                    <a:pt x="55627" y="28240"/>
                    <a:pt x="55627" y="28962"/>
                    <a:pt x="55627" y="29774"/>
                  </a:cubicBezTo>
                  <a:cubicBezTo>
                    <a:pt x="55627" y="30135"/>
                    <a:pt x="55627" y="30496"/>
                    <a:pt x="55441" y="30947"/>
                  </a:cubicBezTo>
                  <a:cubicBezTo>
                    <a:pt x="55069" y="31308"/>
                    <a:pt x="54883" y="31669"/>
                    <a:pt x="54511" y="32030"/>
                  </a:cubicBezTo>
                  <a:cubicBezTo>
                    <a:pt x="53767" y="32751"/>
                    <a:pt x="52837" y="33473"/>
                    <a:pt x="51906" y="34105"/>
                  </a:cubicBezTo>
                  <a:cubicBezTo>
                    <a:pt x="50976" y="34736"/>
                    <a:pt x="49860" y="35278"/>
                    <a:pt x="48930" y="35639"/>
                  </a:cubicBezTo>
                  <a:cubicBezTo>
                    <a:pt x="48372" y="35819"/>
                    <a:pt x="47813" y="36000"/>
                    <a:pt x="47441" y="36090"/>
                  </a:cubicBezTo>
                  <a:cubicBezTo>
                    <a:pt x="46883" y="36180"/>
                    <a:pt x="46511" y="36180"/>
                    <a:pt x="46139" y="36090"/>
                  </a:cubicBezTo>
                  <a:cubicBezTo>
                    <a:pt x="45767" y="36090"/>
                    <a:pt x="45395" y="36000"/>
                    <a:pt x="45209" y="36000"/>
                  </a:cubicBezTo>
                  <a:cubicBezTo>
                    <a:pt x="45023" y="35909"/>
                    <a:pt x="45023" y="35909"/>
                    <a:pt x="45023" y="35909"/>
                  </a:cubicBezTo>
                  <a:cubicBezTo>
                    <a:pt x="45023" y="35909"/>
                    <a:pt x="45023" y="35909"/>
                    <a:pt x="45209" y="36000"/>
                  </a:cubicBezTo>
                  <a:cubicBezTo>
                    <a:pt x="45395" y="36090"/>
                    <a:pt x="45581" y="36180"/>
                    <a:pt x="46139" y="36180"/>
                  </a:cubicBezTo>
                  <a:cubicBezTo>
                    <a:pt x="46511" y="36270"/>
                    <a:pt x="46883" y="36270"/>
                    <a:pt x="47441" y="36180"/>
                  </a:cubicBezTo>
                  <a:cubicBezTo>
                    <a:pt x="48000" y="36090"/>
                    <a:pt x="48558" y="36000"/>
                    <a:pt x="49116" y="35819"/>
                  </a:cubicBezTo>
                  <a:cubicBezTo>
                    <a:pt x="50232" y="35458"/>
                    <a:pt x="51348" y="34917"/>
                    <a:pt x="52465" y="34285"/>
                  </a:cubicBezTo>
                  <a:cubicBezTo>
                    <a:pt x="53395" y="33744"/>
                    <a:pt x="54325" y="33022"/>
                    <a:pt x="55255" y="32210"/>
                  </a:cubicBezTo>
                  <a:cubicBezTo>
                    <a:pt x="55627" y="31849"/>
                    <a:pt x="56000" y="31398"/>
                    <a:pt x="56186" y="31037"/>
                  </a:cubicBezTo>
                  <a:cubicBezTo>
                    <a:pt x="56372" y="30586"/>
                    <a:pt x="56372" y="30135"/>
                    <a:pt x="56372" y="29774"/>
                  </a:cubicBezTo>
                  <a:cubicBezTo>
                    <a:pt x="56372" y="28962"/>
                    <a:pt x="56186" y="28240"/>
                    <a:pt x="55813" y="27609"/>
                  </a:cubicBezTo>
                  <a:cubicBezTo>
                    <a:pt x="55627" y="26977"/>
                    <a:pt x="55441" y="26436"/>
                    <a:pt x="55069" y="26075"/>
                  </a:cubicBezTo>
                  <a:close/>
                  <a:moveTo>
                    <a:pt x="54511" y="119007"/>
                  </a:moveTo>
                  <a:cubicBezTo>
                    <a:pt x="54139" y="118917"/>
                    <a:pt x="53581" y="118827"/>
                    <a:pt x="53209" y="118736"/>
                  </a:cubicBezTo>
                  <a:cubicBezTo>
                    <a:pt x="53023" y="118556"/>
                    <a:pt x="52651" y="118375"/>
                    <a:pt x="52651" y="118105"/>
                  </a:cubicBezTo>
                  <a:cubicBezTo>
                    <a:pt x="52465" y="117654"/>
                    <a:pt x="52465" y="117112"/>
                    <a:pt x="52651" y="116571"/>
                  </a:cubicBezTo>
                  <a:cubicBezTo>
                    <a:pt x="52837" y="115669"/>
                    <a:pt x="53395" y="114676"/>
                    <a:pt x="53767" y="113954"/>
                  </a:cubicBezTo>
                  <a:cubicBezTo>
                    <a:pt x="53953" y="113142"/>
                    <a:pt x="54139" y="112421"/>
                    <a:pt x="54139" y="111969"/>
                  </a:cubicBezTo>
                  <a:cubicBezTo>
                    <a:pt x="54139" y="111699"/>
                    <a:pt x="54139" y="111518"/>
                    <a:pt x="54139" y="111428"/>
                  </a:cubicBezTo>
                  <a:cubicBezTo>
                    <a:pt x="54139" y="111248"/>
                    <a:pt x="54139" y="111248"/>
                    <a:pt x="54139" y="111248"/>
                  </a:cubicBezTo>
                  <a:cubicBezTo>
                    <a:pt x="54139" y="111248"/>
                    <a:pt x="53953" y="111248"/>
                    <a:pt x="53953" y="111428"/>
                  </a:cubicBezTo>
                  <a:cubicBezTo>
                    <a:pt x="53953" y="111518"/>
                    <a:pt x="53953" y="111699"/>
                    <a:pt x="53953" y="111969"/>
                  </a:cubicBezTo>
                  <a:cubicBezTo>
                    <a:pt x="53953" y="112421"/>
                    <a:pt x="53581" y="113052"/>
                    <a:pt x="53209" y="113864"/>
                  </a:cubicBezTo>
                  <a:cubicBezTo>
                    <a:pt x="52837" y="114676"/>
                    <a:pt x="52279" y="115578"/>
                    <a:pt x="51906" y="116571"/>
                  </a:cubicBezTo>
                  <a:cubicBezTo>
                    <a:pt x="51906" y="117022"/>
                    <a:pt x="51720" y="117654"/>
                    <a:pt x="51906" y="118195"/>
                  </a:cubicBezTo>
                  <a:cubicBezTo>
                    <a:pt x="52093" y="118466"/>
                    <a:pt x="52279" y="118736"/>
                    <a:pt x="52837" y="118917"/>
                  </a:cubicBezTo>
                  <a:cubicBezTo>
                    <a:pt x="53209" y="119187"/>
                    <a:pt x="53953" y="119278"/>
                    <a:pt x="54511" y="119368"/>
                  </a:cubicBezTo>
                  <a:cubicBezTo>
                    <a:pt x="55069" y="119368"/>
                    <a:pt x="55627" y="119368"/>
                    <a:pt x="56186" y="119278"/>
                  </a:cubicBezTo>
                  <a:cubicBezTo>
                    <a:pt x="56558" y="119278"/>
                    <a:pt x="56744" y="119278"/>
                    <a:pt x="57116" y="119187"/>
                  </a:cubicBezTo>
                  <a:cubicBezTo>
                    <a:pt x="57488" y="119187"/>
                    <a:pt x="57674" y="119097"/>
                    <a:pt x="58046" y="119007"/>
                  </a:cubicBezTo>
                  <a:cubicBezTo>
                    <a:pt x="58418" y="118736"/>
                    <a:pt x="58604" y="118466"/>
                    <a:pt x="58790" y="118195"/>
                  </a:cubicBezTo>
                  <a:cubicBezTo>
                    <a:pt x="58976" y="117924"/>
                    <a:pt x="58976" y="117654"/>
                    <a:pt x="58976" y="117383"/>
                  </a:cubicBezTo>
                  <a:cubicBezTo>
                    <a:pt x="58976" y="116932"/>
                    <a:pt x="58790" y="116390"/>
                    <a:pt x="58604" y="115939"/>
                  </a:cubicBezTo>
                  <a:cubicBezTo>
                    <a:pt x="58418" y="115759"/>
                    <a:pt x="58232" y="115488"/>
                    <a:pt x="58232" y="115308"/>
                  </a:cubicBezTo>
                  <a:cubicBezTo>
                    <a:pt x="58046" y="115037"/>
                    <a:pt x="57860" y="114857"/>
                    <a:pt x="57860" y="114676"/>
                  </a:cubicBezTo>
                  <a:cubicBezTo>
                    <a:pt x="57674" y="114315"/>
                    <a:pt x="57488" y="113954"/>
                    <a:pt x="57302" y="113593"/>
                  </a:cubicBezTo>
                  <a:cubicBezTo>
                    <a:pt x="57302" y="113323"/>
                    <a:pt x="57302" y="112962"/>
                    <a:pt x="57116" y="112781"/>
                  </a:cubicBezTo>
                  <a:cubicBezTo>
                    <a:pt x="57116" y="112330"/>
                    <a:pt x="56930" y="112060"/>
                    <a:pt x="56930" y="112060"/>
                  </a:cubicBezTo>
                  <a:cubicBezTo>
                    <a:pt x="56930" y="112060"/>
                    <a:pt x="56930" y="112330"/>
                    <a:pt x="56930" y="112781"/>
                  </a:cubicBezTo>
                  <a:cubicBezTo>
                    <a:pt x="57116" y="112962"/>
                    <a:pt x="57116" y="113323"/>
                    <a:pt x="57116" y="113593"/>
                  </a:cubicBezTo>
                  <a:cubicBezTo>
                    <a:pt x="57116" y="113954"/>
                    <a:pt x="57302" y="114315"/>
                    <a:pt x="57302" y="114766"/>
                  </a:cubicBezTo>
                  <a:cubicBezTo>
                    <a:pt x="57488" y="114947"/>
                    <a:pt x="57674" y="115127"/>
                    <a:pt x="57674" y="115308"/>
                  </a:cubicBezTo>
                  <a:cubicBezTo>
                    <a:pt x="57860" y="115578"/>
                    <a:pt x="57860" y="115759"/>
                    <a:pt x="58046" y="116030"/>
                  </a:cubicBezTo>
                  <a:cubicBezTo>
                    <a:pt x="58232" y="116481"/>
                    <a:pt x="58232" y="116932"/>
                    <a:pt x="58232" y="117383"/>
                  </a:cubicBezTo>
                  <a:cubicBezTo>
                    <a:pt x="58232" y="117654"/>
                    <a:pt x="58232" y="117924"/>
                    <a:pt x="58046" y="118105"/>
                  </a:cubicBezTo>
                  <a:cubicBezTo>
                    <a:pt x="58046" y="118375"/>
                    <a:pt x="57860" y="118646"/>
                    <a:pt x="57488" y="118736"/>
                  </a:cubicBezTo>
                  <a:cubicBezTo>
                    <a:pt x="57302" y="118827"/>
                    <a:pt x="57116" y="118917"/>
                    <a:pt x="56930" y="118917"/>
                  </a:cubicBezTo>
                  <a:cubicBezTo>
                    <a:pt x="56744" y="118917"/>
                    <a:pt x="56372" y="118917"/>
                    <a:pt x="56186" y="118917"/>
                  </a:cubicBezTo>
                  <a:cubicBezTo>
                    <a:pt x="55627" y="119007"/>
                    <a:pt x="55069" y="119007"/>
                    <a:pt x="54511" y="119007"/>
                  </a:cubicBezTo>
                  <a:close/>
                  <a:moveTo>
                    <a:pt x="59906" y="86436"/>
                  </a:moveTo>
                  <a:cubicBezTo>
                    <a:pt x="59906" y="86436"/>
                    <a:pt x="59906" y="86436"/>
                    <a:pt x="59906" y="86436"/>
                  </a:cubicBezTo>
                  <a:cubicBezTo>
                    <a:pt x="59906" y="86436"/>
                    <a:pt x="59906" y="86436"/>
                    <a:pt x="59906" y="86436"/>
                  </a:cubicBezTo>
                  <a:cubicBezTo>
                    <a:pt x="59906" y="86436"/>
                    <a:pt x="59906" y="86436"/>
                    <a:pt x="59906" y="86436"/>
                  </a:cubicBezTo>
                  <a:close/>
                  <a:moveTo>
                    <a:pt x="28465" y="44661"/>
                  </a:moveTo>
                  <a:cubicBezTo>
                    <a:pt x="28279" y="44751"/>
                    <a:pt x="28093" y="44751"/>
                    <a:pt x="28093" y="44842"/>
                  </a:cubicBezTo>
                  <a:cubicBezTo>
                    <a:pt x="27906" y="44842"/>
                    <a:pt x="27720" y="44842"/>
                    <a:pt x="27534" y="44842"/>
                  </a:cubicBezTo>
                  <a:cubicBezTo>
                    <a:pt x="27348" y="44842"/>
                    <a:pt x="27162" y="44932"/>
                    <a:pt x="26976" y="44932"/>
                  </a:cubicBezTo>
                  <a:cubicBezTo>
                    <a:pt x="26790" y="44932"/>
                    <a:pt x="26604" y="44932"/>
                    <a:pt x="26418" y="44932"/>
                  </a:cubicBezTo>
                  <a:cubicBezTo>
                    <a:pt x="26232" y="44842"/>
                    <a:pt x="26232" y="44842"/>
                    <a:pt x="26046" y="44842"/>
                  </a:cubicBezTo>
                  <a:cubicBezTo>
                    <a:pt x="25860" y="44842"/>
                    <a:pt x="25674" y="44842"/>
                    <a:pt x="25488" y="44842"/>
                  </a:cubicBezTo>
                  <a:cubicBezTo>
                    <a:pt x="25302" y="44751"/>
                    <a:pt x="24930" y="44751"/>
                    <a:pt x="24744" y="44751"/>
                  </a:cubicBezTo>
                  <a:cubicBezTo>
                    <a:pt x="24558" y="44751"/>
                    <a:pt x="24558" y="44661"/>
                    <a:pt x="24558" y="44661"/>
                  </a:cubicBezTo>
                  <a:cubicBezTo>
                    <a:pt x="24558" y="44661"/>
                    <a:pt x="24558" y="44751"/>
                    <a:pt x="24744" y="44751"/>
                  </a:cubicBezTo>
                  <a:cubicBezTo>
                    <a:pt x="24930" y="44842"/>
                    <a:pt x="25116" y="44932"/>
                    <a:pt x="25302" y="45022"/>
                  </a:cubicBezTo>
                  <a:cubicBezTo>
                    <a:pt x="25674" y="45112"/>
                    <a:pt x="26046" y="45203"/>
                    <a:pt x="26418" y="45203"/>
                  </a:cubicBezTo>
                  <a:cubicBezTo>
                    <a:pt x="26604" y="45203"/>
                    <a:pt x="26790" y="45203"/>
                    <a:pt x="26976" y="45293"/>
                  </a:cubicBezTo>
                  <a:cubicBezTo>
                    <a:pt x="27162" y="45293"/>
                    <a:pt x="27534" y="45203"/>
                    <a:pt x="27720" y="45203"/>
                  </a:cubicBezTo>
                  <a:cubicBezTo>
                    <a:pt x="27906" y="45203"/>
                    <a:pt x="28093" y="45203"/>
                    <a:pt x="28279" y="45112"/>
                  </a:cubicBezTo>
                  <a:cubicBezTo>
                    <a:pt x="28465" y="45112"/>
                    <a:pt x="28651" y="45022"/>
                    <a:pt x="28837" y="44932"/>
                  </a:cubicBezTo>
                  <a:cubicBezTo>
                    <a:pt x="29023" y="44842"/>
                    <a:pt x="29209" y="44842"/>
                    <a:pt x="29209" y="44751"/>
                  </a:cubicBezTo>
                  <a:cubicBezTo>
                    <a:pt x="29395" y="44661"/>
                    <a:pt x="29395" y="44571"/>
                    <a:pt x="29581" y="44481"/>
                  </a:cubicBezTo>
                  <a:cubicBezTo>
                    <a:pt x="29767" y="44210"/>
                    <a:pt x="29767" y="44030"/>
                    <a:pt x="29767" y="44030"/>
                  </a:cubicBezTo>
                  <a:cubicBezTo>
                    <a:pt x="29767" y="44030"/>
                    <a:pt x="29581" y="44210"/>
                    <a:pt x="29209" y="44390"/>
                  </a:cubicBezTo>
                  <a:cubicBezTo>
                    <a:pt x="29023" y="44481"/>
                    <a:pt x="28651" y="44571"/>
                    <a:pt x="28465" y="44661"/>
                  </a:cubicBezTo>
                  <a:close/>
                  <a:moveTo>
                    <a:pt x="73674" y="36090"/>
                  </a:moveTo>
                  <a:cubicBezTo>
                    <a:pt x="73302" y="36180"/>
                    <a:pt x="72930" y="36180"/>
                    <a:pt x="72372" y="36090"/>
                  </a:cubicBezTo>
                  <a:cubicBezTo>
                    <a:pt x="72000" y="36000"/>
                    <a:pt x="71441" y="35819"/>
                    <a:pt x="70883" y="35639"/>
                  </a:cubicBezTo>
                  <a:cubicBezTo>
                    <a:pt x="69953" y="35278"/>
                    <a:pt x="68837" y="34736"/>
                    <a:pt x="67906" y="34105"/>
                  </a:cubicBezTo>
                  <a:cubicBezTo>
                    <a:pt x="66976" y="33473"/>
                    <a:pt x="66046" y="32751"/>
                    <a:pt x="65302" y="32030"/>
                  </a:cubicBezTo>
                  <a:cubicBezTo>
                    <a:pt x="64930" y="31669"/>
                    <a:pt x="64558" y="31308"/>
                    <a:pt x="64372" y="30947"/>
                  </a:cubicBezTo>
                  <a:cubicBezTo>
                    <a:pt x="64186" y="30496"/>
                    <a:pt x="64186" y="30135"/>
                    <a:pt x="64186" y="29774"/>
                  </a:cubicBezTo>
                  <a:cubicBezTo>
                    <a:pt x="64186" y="28962"/>
                    <a:pt x="64186" y="28240"/>
                    <a:pt x="64372" y="27609"/>
                  </a:cubicBezTo>
                  <a:cubicBezTo>
                    <a:pt x="64558" y="26977"/>
                    <a:pt x="64744" y="26526"/>
                    <a:pt x="64744" y="26165"/>
                  </a:cubicBezTo>
                  <a:cubicBezTo>
                    <a:pt x="64930" y="25804"/>
                    <a:pt x="64930" y="25533"/>
                    <a:pt x="64930" y="25533"/>
                  </a:cubicBezTo>
                  <a:cubicBezTo>
                    <a:pt x="64930" y="25533"/>
                    <a:pt x="64930" y="25804"/>
                    <a:pt x="64558" y="26075"/>
                  </a:cubicBezTo>
                  <a:cubicBezTo>
                    <a:pt x="64372" y="26436"/>
                    <a:pt x="64186" y="26977"/>
                    <a:pt x="63813" y="27609"/>
                  </a:cubicBezTo>
                  <a:cubicBezTo>
                    <a:pt x="63627" y="28240"/>
                    <a:pt x="63441" y="28962"/>
                    <a:pt x="63441" y="29774"/>
                  </a:cubicBezTo>
                  <a:cubicBezTo>
                    <a:pt x="63441" y="30135"/>
                    <a:pt x="63441" y="30586"/>
                    <a:pt x="63627" y="31037"/>
                  </a:cubicBezTo>
                  <a:cubicBezTo>
                    <a:pt x="63813" y="31398"/>
                    <a:pt x="64186" y="31849"/>
                    <a:pt x="64558" y="32210"/>
                  </a:cubicBezTo>
                  <a:cubicBezTo>
                    <a:pt x="65488" y="33022"/>
                    <a:pt x="66418" y="33744"/>
                    <a:pt x="67348" y="34285"/>
                  </a:cubicBezTo>
                  <a:cubicBezTo>
                    <a:pt x="68465" y="34917"/>
                    <a:pt x="69581" y="35458"/>
                    <a:pt x="70697" y="35819"/>
                  </a:cubicBezTo>
                  <a:cubicBezTo>
                    <a:pt x="71255" y="36000"/>
                    <a:pt x="71813" y="36090"/>
                    <a:pt x="72372" y="36180"/>
                  </a:cubicBezTo>
                  <a:cubicBezTo>
                    <a:pt x="72930" y="36270"/>
                    <a:pt x="73302" y="36270"/>
                    <a:pt x="73674" y="36180"/>
                  </a:cubicBezTo>
                  <a:cubicBezTo>
                    <a:pt x="74046" y="36180"/>
                    <a:pt x="74418" y="36090"/>
                    <a:pt x="74604" y="36000"/>
                  </a:cubicBezTo>
                  <a:cubicBezTo>
                    <a:pt x="74790" y="35909"/>
                    <a:pt x="74790" y="35909"/>
                    <a:pt x="74790" y="35909"/>
                  </a:cubicBezTo>
                  <a:cubicBezTo>
                    <a:pt x="74790" y="35909"/>
                    <a:pt x="74604" y="35909"/>
                    <a:pt x="74604" y="36000"/>
                  </a:cubicBezTo>
                  <a:cubicBezTo>
                    <a:pt x="74418" y="36000"/>
                    <a:pt x="74046" y="36090"/>
                    <a:pt x="73674" y="36090"/>
                  </a:cubicBezTo>
                  <a:close/>
                  <a:moveTo>
                    <a:pt x="60093" y="38436"/>
                  </a:moveTo>
                  <a:cubicBezTo>
                    <a:pt x="60093" y="37804"/>
                    <a:pt x="60093" y="37263"/>
                    <a:pt x="60093" y="36812"/>
                  </a:cubicBezTo>
                  <a:cubicBezTo>
                    <a:pt x="59906" y="36451"/>
                    <a:pt x="59906" y="36270"/>
                    <a:pt x="59906" y="36270"/>
                  </a:cubicBezTo>
                  <a:cubicBezTo>
                    <a:pt x="59906" y="36270"/>
                    <a:pt x="59906" y="36451"/>
                    <a:pt x="59906" y="36812"/>
                  </a:cubicBezTo>
                  <a:cubicBezTo>
                    <a:pt x="59906" y="37263"/>
                    <a:pt x="59720" y="37804"/>
                    <a:pt x="59720" y="38436"/>
                  </a:cubicBezTo>
                  <a:cubicBezTo>
                    <a:pt x="59720" y="39157"/>
                    <a:pt x="59720" y="39969"/>
                    <a:pt x="59534" y="40781"/>
                  </a:cubicBezTo>
                  <a:cubicBezTo>
                    <a:pt x="59534" y="41593"/>
                    <a:pt x="59534" y="41774"/>
                    <a:pt x="59534" y="42676"/>
                  </a:cubicBezTo>
                  <a:cubicBezTo>
                    <a:pt x="59534" y="43578"/>
                    <a:pt x="59534" y="44120"/>
                    <a:pt x="59534" y="44932"/>
                  </a:cubicBezTo>
                  <a:cubicBezTo>
                    <a:pt x="59720" y="45744"/>
                    <a:pt x="59720" y="46556"/>
                    <a:pt x="59720" y="47278"/>
                  </a:cubicBezTo>
                  <a:cubicBezTo>
                    <a:pt x="59720" y="47909"/>
                    <a:pt x="59906" y="48451"/>
                    <a:pt x="59906" y="48812"/>
                  </a:cubicBezTo>
                  <a:cubicBezTo>
                    <a:pt x="59906" y="49263"/>
                    <a:pt x="59906" y="49443"/>
                    <a:pt x="59906" y="49443"/>
                  </a:cubicBezTo>
                  <a:cubicBezTo>
                    <a:pt x="59906" y="49443"/>
                    <a:pt x="59906" y="49263"/>
                    <a:pt x="60093" y="48812"/>
                  </a:cubicBezTo>
                  <a:cubicBezTo>
                    <a:pt x="60093" y="48451"/>
                    <a:pt x="60093" y="47909"/>
                    <a:pt x="60093" y="47278"/>
                  </a:cubicBezTo>
                  <a:cubicBezTo>
                    <a:pt x="60093" y="46556"/>
                    <a:pt x="60279" y="45744"/>
                    <a:pt x="60279" y="44932"/>
                  </a:cubicBezTo>
                  <a:cubicBezTo>
                    <a:pt x="60279" y="44120"/>
                    <a:pt x="60279" y="43578"/>
                    <a:pt x="60279" y="42676"/>
                  </a:cubicBezTo>
                  <a:cubicBezTo>
                    <a:pt x="60279" y="41774"/>
                    <a:pt x="60279" y="41593"/>
                    <a:pt x="60279" y="40781"/>
                  </a:cubicBezTo>
                  <a:cubicBezTo>
                    <a:pt x="60279" y="39969"/>
                    <a:pt x="60093" y="39157"/>
                    <a:pt x="60093" y="38436"/>
                  </a:cubicBezTo>
                  <a:close/>
                  <a:moveTo>
                    <a:pt x="94325" y="44842"/>
                  </a:moveTo>
                  <a:cubicBezTo>
                    <a:pt x="94139" y="44842"/>
                    <a:pt x="93953" y="44842"/>
                    <a:pt x="93767" y="44842"/>
                  </a:cubicBezTo>
                  <a:cubicBezTo>
                    <a:pt x="93581" y="44842"/>
                    <a:pt x="93395" y="44842"/>
                    <a:pt x="93209" y="44932"/>
                  </a:cubicBezTo>
                  <a:cubicBezTo>
                    <a:pt x="93209" y="44932"/>
                    <a:pt x="93023" y="44932"/>
                    <a:pt x="92837" y="44932"/>
                  </a:cubicBezTo>
                  <a:cubicBezTo>
                    <a:pt x="92651" y="44932"/>
                    <a:pt x="92465" y="44842"/>
                    <a:pt x="92279" y="44842"/>
                  </a:cubicBezTo>
                  <a:cubicBezTo>
                    <a:pt x="92093" y="44842"/>
                    <a:pt x="91906" y="44842"/>
                    <a:pt x="91720" y="44842"/>
                  </a:cubicBezTo>
                  <a:cubicBezTo>
                    <a:pt x="91534" y="44751"/>
                    <a:pt x="91534" y="44751"/>
                    <a:pt x="91348" y="44661"/>
                  </a:cubicBezTo>
                  <a:cubicBezTo>
                    <a:pt x="90976" y="44571"/>
                    <a:pt x="90790" y="44481"/>
                    <a:pt x="90604" y="44390"/>
                  </a:cubicBezTo>
                  <a:cubicBezTo>
                    <a:pt x="90232" y="44210"/>
                    <a:pt x="90046" y="44030"/>
                    <a:pt x="90046" y="44030"/>
                  </a:cubicBezTo>
                  <a:cubicBezTo>
                    <a:pt x="90046" y="44030"/>
                    <a:pt x="90046" y="44210"/>
                    <a:pt x="90232" y="44481"/>
                  </a:cubicBezTo>
                  <a:cubicBezTo>
                    <a:pt x="90232" y="44571"/>
                    <a:pt x="90418" y="44661"/>
                    <a:pt x="90604" y="44751"/>
                  </a:cubicBezTo>
                  <a:cubicBezTo>
                    <a:pt x="90604" y="44842"/>
                    <a:pt x="90790" y="44842"/>
                    <a:pt x="90976" y="44932"/>
                  </a:cubicBezTo>
                  <a:cubicBezTo>
                    <a:pt x="91162" y="45022"/>
                    <a:pt x="91348" y="45112"/>
                    <a:pt x="91534" y="45112"/>
                  </a:cubicBezTo>
                  <a:cubicBezTo>
                    <a:pt x="91720" y="45203"/>
                    <a:pt x="91906" y="45203"/>
                    <a:pt x="92093" y="45203"/>
                  </a:cubicBezTo>
                  <a:cubicBezTo>
                    <a:pt x="92279" y="45203"/>
                    <a:pt x="92651" y="45293"/>
                    <a:pt x="92837" y="45293"/>
                  </a:cubicBezTo>
                  <a:cubicBezTo>
                    <a:pt x="93023" y="45203"/>
                    <a:pt x="93209" y="45203"/>
                    <a:pt x="93395" y="45203"/>
                  </a:cubicBezTo>
                  <a:cubicBezTo>
                    <a:pt x="93767" y="45203"/>
                    <a:pt x="94139" y="45112"/>
                    <a:pt x="94325" y="45022"/>
                  </a:cubicBezTo>
                  <a:cubicBezTo>
                    <a:pt x="94697" y="44932"/>
                    <a:pt x="94883" y="44842"/>
                    <a:pt x="95069" y="44751"/>
                  </a:cubicBezTo>
                  <a:cubicBezTo>
                    <a:pt x="95255" y="44751"/>
                    <a:pt x="95255" y="44661"/>
                    <a:pt x="95255" y="44661"/>
                  </a:cubicBezTo>
                  <a:cubicBezTo>
                    <a:pt x="95255" y="44661"/>
                    <a:pt x="95069" y="44751"/>
                    <a:pt x="94883" y="44751"/>
                  </a:cubicBezTo>
                  <a:cubicBezTo>
                    <a:pt x="94697" y="44751"/>
                    <a:pt x="94511" y="44751"/>
                    <a:pt x="94325" y="44842"/>
                  </a:cubicBezTo>
                  <a:close/>
                  <a:moveTo>
                    <a:pt x="64372" y="84631"/>
                  </a:moveTo>
                  <a:cubicBezTo>
                    <a:pt x="66604" y="84270"/>
                    <a:pt x="69209" y="84180"/>
                    <a:pt x="71255" y="84631"/>
                  </a:cubicBezTo>
                  <a:cubicBezTo>
                    <a:pt x="71441" y="84631"/>
                    <a:pt x="71813" y="84721"/>
                    <a:pt x="72000" y="84721"/>
                  </a:cubicBezTo>
                  <a:cubicBezTo>
                    <a:pt x="69953" y="83819"/>
                    <a:pt x="66418" y="83639"/>
                    <a:pt x="64372" y="84631"/>
                  </a:cubicBezTo>
                  <a:close/>
                  <a:moveTo>
                    <a:pt x="65860" y="111969"/>
                  </a:moveTo>
                  <a:cubicBezTo>
                    <a:pt x="65860" y="111699"/>
                    <a:pt x="65860" y="111518"/>
                    <a:pt x="65860" y="111428"/>
                  </a:cubicBezTo>
                  <a:cubicBezTo>
                    <a:pt x="65860" y="111248"/>
                    <a:pt x="65860" y="111248"/>
                    <a:pt x="65860" y="111248"/>
                  </a:cubicBezTo>
                  <a:cubicBezTo>
                    <a:pt x="65860" y="111248"/>
                    <a:pt x="65860" y="111248"/>
                    <a:pt x="65860" y="111428"/>
                  </a:cubicBezTo>
                  <a:cubicBezTo>
                    <a:pt x="65860" y="111518"/>
                    <a:pt x="65860" y="111699"/>
                    <a:pt x="65860" y="111969"/>
                  </a:cubicBezTo>
                  <a:cubicBezTo>
                    <a:pt x="65860" y="112421"/>
                    <a:pt x="65860" y="113142"/>
                    <a:pt x="66232" y="113954"/>
                  </a:cubicBezTo>
                  <a:cubicBezTo>
                    <a:pt x="66604" y="114676"/>
                    <a:pt x="66976" y="115669"/>
                    <a:pt x="67348" y="116571"/>
                  </a:cubicBezTo>
                  <a:cubicBezTo>
                    <a:pt x="67348" y="117112"/>
                    <a:pt x="67534" y="117654"/>
                    <a:pt x="67348" y="118105"/>
                  </a:cubicBezTo>
                  <a:cubicBezTo>
                    <a:pt x="67162" y="118375"/>
                    <a:pt x="66976" y="118556"/>
                    <a:pt x="66604" y="118736"/>
                  </a:cubicBezTo>
                  <a:cubicBezTo>
                    <a:pt x="66232" y="118827"/>
                    <a:pt x="65860" y="118917"/>
                    <a:pt x="65302" y="119007"/>
                  </a:cubicBezTo>
                  <a:cubicBezTo>
                    <a:pt x="64744" y="119007"/>
                    <a:pt x="64186" y="119007"/>
                    <a:pt x="63813" y="118917"/>
                  </a:cubicBezTo>
                  <a:cubicBezTo>
                    <a:pt x="63441" y="118917"/>
                    <a:pt x="63255" y="118917"/>
                    <a:pt x="62883" y="118917"/>
                  </a:cubicBezTo>
                  <a:cubicBezTo>
                    <a:pt x="62697" y="118917"/>
                    <a:pt x="62511" y="118827"/>
                    <a:pt x="62325" y="118736"/>
                  </a:cubicBezTo>
                  <a:cubicBezTo>
                    <a:pt x="62139" y="118646"/>
                    <a:pt x="61953" y="118375"/>
                    <a:pt x="61767" y="118105"/>
                  </a:cubicBezTo>
                  <a:cubicBezTo>
                    <a:pt x="61581" y="117924"/>
                    <a:pt x="61581" y="117654"/>
                    <a:pt x="61581" y="117383"/>
                  </a:cubicBezTo>
                  <a:cubicBezTo>
                    <a:pt x="61581" y="116932"/>
                    <a:pt x="61767" y="116481"/>
                    <a:pt x="61953" y="116030"/>
                  </a:cubicBezTo>
                  <a:cubicBezTo>
                    <a:pt x="61953" y="115759"/>
                    <a:pt x="62139" y="115578"/>
                    <a:pt x="62139" y="115308"/>
                  </a:cubicBezTo>
                  <a:cubicBezTo>
                    <a:pt x="62325" y="115127"/>
                    <a:pt x="62325" y="114947"/>
                    <a:pt x="62511" y="114766"/>
                  </a:cubicBezTo>
                  <a:cubicBezTo>
                    <a:pt x="62697" y="114315"/>
                    <a:pt x="62697" y="113954"/>
                    <a:pt x="62697" y="113593"/>
                  </a:cubicBezTo>
                  <a:cubicBezTo>
                    <a:pt x="62883" y="113323"/>
                    <a:pt x="62883" y="112962"/>
                    <a:pt x="62883" y="112781"/>
                  </a:cubicBezTo>
                  <a:cubicBezTo>
                    <a:pt x="62883" y="112330"/>
                    <a:pt x="62883" y="112060"/>
                    <a:pt x="62883" y="112060"/>
                  </a:cubicBezTo>
                  <a:cubicBezTo>
                    <a:pt x="62883" y="112060"/>
                    <a:pt x="62883" y="112330"/>
                    <a:pt x="62697" y="112781"/>
                  </a:cubicBezTo>
                  <a:cubicBezTo>
                    <a:pt x="62697" y="112962"/>
                    <a:pt x="62511" y="113323"/>
                    <a:pt x="62511" y="113593"/>
                  </a:cubicBezTo>
                  <a:cubicBezTo>
                    <a:pt x="62325" y="113954"/>
                    <a:pt x="62325" y="114315"/>
                    <a:pt x="62139" y="114676"/>
                  </a:cubicBezTo>
                  <a:cubicBezTo>
                    <a:pt x="61953" y="114857"/>
                    <a:pt x="61767" y="115037"/>
                    <a:pt x="61767" y="115308"/>
                  </a:cubicBezTo>
                  <a:cubicBezTo>
                    <a:pt x="61581" y="115488"/>
                    <a:pt x="61395" y="115759"/>
                    <a:pt x="61395" y="115939"/>
                  </a:cubicBezTo>
                  <a:cubicBezTo>
                    <a:pt x="61209" y="116390"/>
                    <a:pt x="61023" y="116932"/>
                    <a:pt x="61023" y="117383"/>
                  </a:cubicBezTo>
                  <a:cubicBezTo>
                    <a:pt x="61023" y="117654"/>
                    <a:pt x="61023" y="117924"/>
                    <a:pt x="61023" y="118195"/>
                  </a:cubicBezTo>
                  <a:cubicBezTo>
                    <a:pt x="61209" y="118466"/>
                    <a:pt x="61395" y="118736"/>
                    <a:pt x="61953" y="119007"/>
                  </a:cubicBezTo>
                  <a:cubicBezTo>
                    <a:pt x="62139" y="119097"/>
                    <a:pt x="62511" y="119187"/>
                    <a:pt x="62697" y="119187"/>
                  </a:cubicBezTo>
                  <a:cubicBezTo>
                    <a:pt x="63069" y="119278"/>
                    <a:pt x="63255" y="119278"/>
                    <a:pt x="63627" y="119278"/>
                  </a:cubicBezTo>
                  <a:cubicBezTo>
                    <a:pt x="64186" y="119368"/>
                    <a:pt x="64744" y="119368"/>
                    <a:pt x="65302" y="119368"/>
                  </a:cubicBezTo>
                  <a:cubicBezTo>
                    <a:pt x="66046" y="119278"/>
                    <a:pt x="66604" y="119187"/>
                    <a:pt x="67162" y="118917"/>
                  </a:cubicBezTo>
                  <a:cubicBezTo>
                    <a:pt x="67534" y="118736"/>
                    <a:pt x="67720" y="118466"/>
                    <a:pt x="67906" y="118195"/>
                  </a:cubicBezTo>
                  <a:cubicBezTo>
                    <a:pt x="68279" y="117654"/>
                    <a:pt x="68093" y="117022"/>
                    <a:pt x="67906" y="116571"/>
                  </a:cubicBezTo>
                  <a:cubicBezTo>
                    <a:pt x="67534" y="115578"/>
                    <a:pt x="66976" y="114676"/>
                    <a:pt x="66604" y="113864"/>
                  </a:cubicBezTo>
                  <a:cubicBezTo>
                    <a:pt x="66232" y="113052"/>
                    <a:pt x="66046" y="112421"/>
                    <a:pt x="65860" y="111969"/>
                  </a:cubicBezTo>
                  <a:close/>
                  <a:moveTo>
                    <a:pt x="64000" y="14526"/>
                  </a:moveTo>
                  <a:cubicBezTo>
                    <a:pt x="64372" y="14616"/>
                    <a:pt x="64372" y="14616"/>
                    <a:pt x="64372" y="14616"/>
                  </a:cubicBezTo>
                  <a:cubicBezTo>
                    <a:pt x="64372" y="14616"/>
                    <a:pt x="64372" y="14526"/>
                    <a:pt x="64000" y="14526"/>
                  </a:cubicBezTo>
                  <a:cubicBezTo>
                    <a:pt x="63813" y="14436"/>
                    <a:pt x="63441" y="14345"/>
                    <a:pt x="63069" y="14255"/>
                  </a:cubicBezTo>
                  <a:cubicBezTo>
                    <a:pt x="62883" y="14255"/>
                    <a:pt x="62697" y="14165"/>
                    <a:pt x="62511" y="14165"/>
                  </a:cubicBezTo>
                  <a:cubicBezTo>
                    <a:pt x="62139" y="14165"/>
                    <a:pt x="61953" y="14075"/>
                    <a:pt x="61581" y="14075"/>
                  </a:cubicBezTo>
                  <a:cubicBezTo>
                    <a:pt x="61395" y="14075"/>
                    <a:pt x="61023" y="13984"/>
                    <a:pt x="60837" y="13984"/>
                  </a:cubicBezTo>
                  <a:cubicBezTo>
                    <a:pt x="60465" y="13984"/>
                    <a:pt x="60279" y="13984"/>
                    <a:pt x="59906" y="13984"/>
                  </a:cubicBezTo>
                  <a:cubicBezTo>
                    <a:pt x="59348" y="13984"/>
                    <a:pt x="58604" y="13984"/>
                    <a:pt x="58232" y="14075"/>
                  </a:cubicBezTo>
                  <a:cubicBezTo>
                    <a:pt x="57860" y="14075"/>
                    <a:pt x="57674" y="14075"/>
                    <a:pt x="57302" y="14165"/>
                  </a:cubicBezTo>
                  <a:cubicBezTo>
                    <a:pt x="57116" y="14165"/>
                    <a:pt x="56930" y="14255"/>
                    <a:pt x="56744" y="14255"/>
                  </a:cubicBezTo>
                  <a:cubicBezTo>
                    <a:pt x="55813" y="14436"/>
                    <a:pt x="55255" y="14616"/>
                    <a:pt x="55255" y="14616"/>
                  </a:cubicBezTo>
                  <a:cubicBezTo>
                    <a:pt x="55255" y="14616"/>
                    <a:pt x="56000" y="14526"/>
                    <a:pt x="56744" y="14436"/>
                  </a:cubicBezTo>
                  <a:cubicBezTo>
                    <a:pt x="57116" y="14436"/>
                    <a:pt x="57674" y="14436"/>
                    <a:pt x="58232" y="14345"/>
                  </a:cubicBezTo>
                  <a:cubicBezTo>
                    <a:pt x="58418" y="14345"/>
                    <a:pt x="58790" y="14345"/>
                    <a:pt x="58976" y="14345"/>
                  </a:cubicBezTo>
                  <a:cubicBezTo>
                    <a:pt x="59348" y="14345"/>
                    <a:pt x="59534" y="14345"/>
                    <a:pt x="59906" y="14345"/>
                  </a:cubicBezTo>
                  <a:cubicBezTo>
                    <a:pt x="60465" y="14345"/>
                    <a:pt x="61023" y="14345"/>
                    <a:pt x="61581" y="14345"/>
                  </a:cubicBezTo>
                  <a:cubicBezTo>
                    <a:pt x="61767" y="14436"/>
                    <a:pt x="62139" y="14436"/>
                    <a:pt x="62325" y="14436"/>
                  </a:cubicBezTo>
                  <a:cubicBezTo>
                    <a:pt x="62511" y="14436"/>
                    <a:pt x="62697" y="14436"/>
                    <a:pt x="63069" y="14436"/>
                  </a:cubicBezTo>
                  <a:cubicBezTo>
                    <a:pt x="63255" y="14526"/>
                    <a:pt x="63441" y="14526"/>
                    <a:pt x="63627" y="14526"/>
                  </a:cubicBezTo>
                  <a:cubicBezTo>
                    <a:pt x="63813" y="14526"/>
                    <a:pt x="64000" y="14526"/>
                    <a:pt x="64000" y="14526"/>
                  </a:cubicBezTo>
                  <a:close/>
                  <a:moveTo>
                    <a:pt x="118511" y="61353"/>
                  </a:moveTo>
                  <a:cubicBezTo>
                    <a:pt x="117767" y="61172"/>
                    <a:pt x="118139" y="61263"/>
                    <a:pt x="118511" y="61353"/>
                  </a:cubicBezTo>
                  <a:cubicBezTo>
                    <a:pt x="115906" y="60631"/>
                    <a:pt x="114418" y="59187"/>
                    <a:pt x="112372" y="58195"/>
                  </a:cubicBezTo>
                  <a:cubicBezTo>
                    <a:pt x="111441" y="57654"/>
                    <a:pt x="110325" y="57203"/>
                    <a:pt x="109023" y="57022"/>
                  </a:cubicBezTo>
                  <a:cubicBezTo>
                    <a:pt x="108465" y="57022"/>
                    <a:pt x="107534" y="57022"/>
                    <a:pt x="107162" y="56932"/>
                  </a:cubicBezTo>
                  <a:cubicBezTo>
                    <a:pt x="106976" y="56842"/>
                    <a:pt x="106790" y="56571"/>
                    <a:pt x="106790" y="56481"/>
                  </a:cubicBezTo>
                  <a:cubicBezTo>
                    <a:pt x="106604" y="56300"/>
                    <a:pt x="106418" y="56030"/>
                    <a:pt x="106232" y="55849"/>
                  </a:cubicBezTo>
                  <a:cubicBezTo>
                    <a:pt x="105116" y="54406"/>
                    <a:pt x="104372" y="52872"/>
                    <a:pt x="104000" y="51338"/>
                  </a:cubicBezTo>
                  <a:cubicBezTo>
                    <a:pt x="103813" y="50345"/>
                    <a:pt x="103813" y="49443"/>
                    <a:pt x="103441" y="48541"/>
                  </a:cubicBezTo>
                  <a:cubicBezTo>
                    <a:pt x="102697" y="46917"/>
                    <a:pt x="101767" y="45383"/>
                    <a:pt x="100465" y="43849"/>
                  </a:cubicBezTo>
                  <a:cubicBezTo>
                    <a:pt x="100093" y="43308"/>
                    <a:pt x="99534" y="42586"/>
                    <a:pt x="98790" y="42045"/>
                  </a:cubicBezTo>
                  <a:cubicBezTo>
                    <a:pt x="98232" y="41684"/>
                    <a:pt x="97674" y="41323"/>
                    <a:pt x="97488" y="40781"/>
                  </a:cubicBezTo>
                  <a:cubicBezTo>
                    <a:pt x="97116" y="40060"/>
                    <a:pt x="97302" y="39248"/>
                    <a:pt x="97116" y="38436"/>
                  </a:cubicBezTo>
                  <a:cubicBezTo>
                    <a:pt x="96930" y="37624"/>
                    <a:pt x="96744" y="36902"/>
                    <a:pt x="96558" y="36090"/>
                  </a:cubicBezTo>
                  <a:cubicBezTo>
                    <a:pt x="96186" y="34556"/>
                    <a:pt x="95627" y="33022"/>
                    <a:pt x="94883" y="31488"/>
                  </a:cubicBezTo>
                  <a:cubicBezTo>
                    <a:pt x="94697" y="31127"/>
                    <a:pt x="94883" y="30766"/>
                    <a:pt x="95069" y="30406"/>
                  </a:cubicBezTo>
                  <a:cubicBezTo>
                    <a:pt x="95069" y="30045"/>
                    <a:pt x="95069" y="29593"/>
                    <a:pt x="95069" y="29233"/>
                  </a:cubicBezTo>
                  <a:cubicBezTo>
                    <a:pt x="95069" y="28421"/>
                    <a:pt x="95069" y="27609"/>
                    <a:pt x="94883" y="26796"/>
                  </a:cubicBezTo>
                  <a:cubicBezTo>
                    <a:pt x="94511" y="25353"/>
                    <a:pt x="92651" y="24090"/>
                    <a:pt x="91162" y="22917"/>
                  </a:cubicBezTo>
                  <a:cubicBezTo>
                    <a:pt x="89488" y="21563"/>
                    <a:pt x="86697" y="21022"/>
                    <a:pt x="83534" y="20751"/>
                  </a:cubicBezTo>
                  <a:cubicBezTo>
                    <a:pt x="82046" y="20571"/>
                    <a:pt x="80372" y="20571"/>
                    <a:pt x="78697" y="20481"/>
                  </a:cubicBezTo>
                  <a:cubicBezTo>
                    <a:pt x="77953" y="20481"/>
                    <a:pt x="77209" y="20481"/>
                    <a:pt x="76465" y="20481"/>
                  </a:cubicBezTo>
                  <a:cubicBezTo>
                    <a:pt x="75906" y="20481"/>
                    <a:pt x="75720" y="20481"/>
                    <a:pt x="75348" y="20300"/>
                  </a:cubicBezTo>
                  <a:cubicBezTo>
                    <a:pt x="75162" y="20210"/>
                    <a:pt x="74790" y="20120"/>
                    <a:pt x="74418" y="20030"/>
                  </a:cubicBezTo>
                  <a:cubicBezTo>
                    <a:pt x="73116" y="19578"/>
                    <a:pt x="71813" y="19127"/>
                    <a:pt x="70325" y="18766"/>
                  </a:cubicBezTo>
                  <a:cubicBezTo>
                    <a:pt x="69953" y="18676"/>
                    <a:pt x="69581" y="18496"/>
                    <a:pt x="69209" y="18406"/>
                  </a:cubicBezTo>
                  <a:cubicBezTo>
                    <a:pt x="69023" y="18406"/>
                    <a:pt x="68651" y="18315"/>
                    <a:pt x="68465" y="18225"/>
                  </a:cubicBezTo>
                  <a:cubicBezTo>
                    <a:pt x="68465" y="18135"/>
                    <a:pt x="68465" y="18045"/>
                    <a:pt x="68465" y="18045"/>
                  </a:cubicBezTo>
                  <a:cubicBezTo>
                    <a:pt x="68279" y="17323"/>
                    <a:pt x="68093" y="16601"/>
                    <a:pt x="67906" y="15969"/>
                  </a:cubicBezTo>
                  <a:cubicBezTo>
                    <a:pt x="67906" y="15609"/>
                    <a:pt x="67906" y="15338"/>
                    <a:pt x="67720" y="15067"/>
                  </a:cubicBezTo>
                  <a:cubicBezTo>
                    <a:pt x="67720" y="14977"/>
                    <a:pt x="67720" y="14887"/>
                    <a:pt x="67720" y="14887"/>
                  </a:cubicBezTo>
                  <a:cubicBezTo>
                    <a:pt x="67720" y="14796"/>
                    <a:pt x="67906" y="14796"/>
                    <a:pt x="68093" y="14706"/>
                  </a:cubicBezTo>
                  <a:cubicBezTo>
                    <a:pt x="68465" y="14616"/>
                    <a:pt x="68651" y="14526"/>
                    <a:pt x="69023" y="14345"/>
                  </a:cubicBezTo>
                  <a:cubicBezTo>
                    <a:pt x="69581" y="13984"/>
                    <a:pt x="69767" y="13533"/>
                    <a:pt x="70139" y="13082"/>
                  </a:cubicBezTo>
                  <a:cubicBezTo>
                    <a:pt x="70511" y="12451"/>
                    <a:pt x="70883" y="11819"/>
                    <a:pt x="71255" y="11187"/>
                  </a:cubicBezTo>
                  <a:cubicBezTo>
                    <a:pt x="72744" y="8481"/>
                    <a:pt x="73488" y="5052"/>
                    <a:pt x="70325" y="2526"/>
                  </a:cubicBezTo>
                  <a:cubicBezTo>
                    <a:pt x="68837" y="1443"/>
                    <a:pt x="66604" y="631"/>
                    <a:pt x="63813" y="270"/>
                  </a:cubicBezTo>
                  <a:cubicBezTo>
                    <a:pt x="62883" y="180"/>
                    <a:pt x="60093" y="0"/>
                    <a:pt x="58232" y="180"/>
                  </a:cubicBezTo>
                  <a:cubicBezTo>
                    <a:pt x="55441" y="360"/>
                    <a:pt x="52837" y="812"/>
                    <a:pt x="50976" y="1714"/>
                  </a:cubicBezTo>
                  <a:cubicBezTo>
                    <a:pt x="48930" y="2796"/>
                    <a:pt x="48000" y="4150"/>
                    <a:pt x="47627" y="5503"/>
                  </a:cubicBezTo>
                  <a:cubicBezTo>
                    <a:pt x="46697" y="8300"/>
                    <a:pt x="48186" y="11007"/>
                    <a:pt x="50046" y="13533"/>
                  </a:cubicBezTo>
                  <a:cubicBezTo>
                    <a:pt x="50232" y="13894"/>
                    <a:pt x="50604" y="14165"/>
                    <a:pt x="50976" y="14345"/>
                  </a:cubicBezTo>
                  <a:cubicBezTo>
                    <a:pt x="51162" y="14436"/>
                    <a:pt x="51348" y="14616"/>
                    <a:pt x="51720" y="14706"/>
                  </a:cubicBezTo>
                  <a:cubicBezTo>
                    <a:pt x="51720" y="14706"/>
                    <a:pt x="52093" y="14796"/>
                    <a:pt x="52093" y="14887"/>
                  </a:cubicBezTo>
                  <a:cubicBezTo>
                    <a:pt x="52279" y="14977"/>
                    <a:pt x="52093" y="15338"/>
                    <a:pt x="52093" y="15428"/>
                  </a:cubicBezTo>
                  <a:cubicBezTo>
                    <a:pt x="51906" y="16150"/>
                    <a:pt x="51720" y="16962"/>
                    <a:pt x="51534" y="17684"/>
                  </a:cubicBezTo>
                  <a:cubicBezTo>
                    <a:pt x="51534" y="17774"/>
                    <a:pt x="51534" y="18045"/>
                    <a:pt x="51348" y="18225"/>
                  </a:cubicBezTo>
                  <a:cubicBezTo>
                    <a:pt x="51348" y="18315"/>
                    <a:pt x="50790" y="18406"/>
                    <a:pt x="50604" y="18406"/>
                  </a:cubicBezTo>
                  <a:cubicBezTo>
                    <a:pt x="50232" y="18496"/>
                    <a:pt x="49860" y="18676"/>
                    <a:pt x="49488" y="18766"/>
                  </a:cubicBezTo>
                  <a:cubicBezTo>
                    <a:pt x="48930" y="18947"/>
                    <a:pt x="48186" y="19127"/>
                    <a:pt x="47441" y="19398"/>
                  </a:cubicBezTo>
                  <a:cubicBezTo>
                    <a:pt x="46697" y="19578"/>
                    <a:pt x="46139" y="19759"/>
                    <a:pt x="45395" y="20030"/>
                  </a:cubicBezTo>
                  <a:cubicBezTo>
                    <a:pt x="45209" y="20120"/>
                    <a:pt x="44837" y="20210"/>
                    <a:pt x="44651" y="20300"/>
                  </a:cubicBezTo>
                  <a:cubicBezTo>
                    <a:pt x="44093" y="20481"/>
                    <a:pt x="44093" y="20481"/>
                    <a:pt x="43534" y="20481"/>
                  </a:cubicBezTo>
                  <a:cubicBezTo>
                    <a:pt x="41860" y="20481"/>
                    <a:pt x="40186" y="20481"/>
                    <a:pt x="38511" y="20571"/>
                  </a:cubicBezTo>
                  <a:cubicBezTo>
                    <a:pt x="35720" y="20751"/>
                    <a:pt x="32186" y="21022"/>
                    <a:pt x="30139" y="22015"/>
                  </a:cubicBezTo>
                  <a:cubicBezTo>
                    <a:pt x="29023" y="22556"/>
                    <a:pt x="28279" y="23187"/>
                    <a:pt x="27534" y="23819"/>
                  </a:cubicBezTo>
                  <a:cubicBezTo>
                    <a:pt x="26790" y="24451"/>
                    <a:pt x="26046" y="25082"/>
                    <a:pt x="25488" y="25804"/>
                  </a:cubicBezTo>
                  <a:cubicBezTo>
                    <a:pt x="24930" y="26526"/>
                    <a:pt x="24930" y="27338"/>
                    <a:pt x="24744" y="28060"/>
                  </a:cubicBezTo>
                  <a:cubicBezTo>
                    <a:pt x="24744" y="28872"/>
                    <a:pt x="24744" y="29684"/>
                    <a:pt x="24930" y="30406"/>
                  </a:cubicBezTo>
                  <a:cubicBezTo>
                    <a:pt x="24930" y="30766"/>
                    <a:pt x="25116" y="31127"/>
                    <a:pt x="24930" y="31488"/>
                  </a:cubicBezTo>
                  <a:cubicBezTo>
                    <a:pt x="24744" y="31939"/>
                    <a:pt x="24558" y="32300"/>
                    <a:pt x="24372" y="32661"/>
                  </a:cubicBezTo>
                  <a:cubicBezTo>
                    <a:pt x="24186" y="33473"/>
                    <a:pt x="23813" y="34195"/>
                    <a:pt x="23627" y="35007"/>
                  </a:cubicBezTo>
                  <a:cubicBezTo>
                    <a:pt x="23069" y="36541"/>
                    <a:pt x="22697" y="38165"/>
                    <a:pt x="22697" y="39699"/>
                  </a:cubicBezTo>
                  <a:cubicBezTo>
                    <a:pt x="22511" y="40511"/>
                    <a:pt x="22511" y="41142"/>
                    <a:pt x="21581" y="41774"/>
                  </a:cubicBezTo>
                  <a:cubicBezTo>
                    <a:pt x="21023" y="42135"/>
                    <a:pt x="20651" y="42496"/>
                    <a:pt x="20279" y="42947"/>
                  </a:cubicBezTo>
                  <a:cubicBezTo>
                    <a:pt x="18046" y="45293"/>
                    <a:pt x="16558" y="47909"/>
                    <a:pt x="16000" y="50526"/>
                  </a:cubicBezTo>
                  <a:cubicBezTo>
                    <a:pt x="15627" y="51969"/>
                    <a:pt x="15255" y="53413"/>
                    <a:pt x="14325" y="54857"/>
                  </a:cubicBezTo>
                  <a:cubicBezTo>
                    <a:pt x="14139" y="55218"/>
                    <a:pt x="13953" y="55488"/>
                    <a:pt x="13581" y="55849"/>
                  </a:cubicBezTo>
                  <a:cubicBezTo>
                    <a:pt x="13581" y="56030"/>
                    <a:pt x="13395" y="56210"/>
                    <a:pt x="13209" y="56390"/>
                  </a:cubicBezTo>
                  <a:cubicBezTo>
                    <a:pt x="13023" y="56571"/>
                    <a:pt x="12837" y="56842"/>
                    <a:pt x="12651" y="56932"/>
                  </a:cubicBezTo>
                  <a:cubicBezTo>
                    <a:pt x="12465" y="57022"/>
                    <a:pt x="11348" y="57022"/>
                    <a:pt x="10976" y="57022"/>
                  </a:cubicBezTo>
                  <a:cubicBezTo>
                    <a:pt x="10232" y="57112"/>
                    <a:pt x="9488" y="57293"/>
                    <a:pt x="8930" y="57473"/>
                  </a:cubicBezTo>
                  <a:cubicBezTo>
                    <a:pt x="6511" y="58375"/>
                    <a:pt x="5023" y="59729"/>
                    <a:pt x="2976" y="60812"/>
                  </a:cubicBezTo>
                  <a:cubicBezTo>
                    <a:pt x="2418" y="60992"/>
                    <a:pt x="1860" y="61172"/>
                    <a:pt x="1302" y="61353"/>
                  </a:cubicBezTo>
                  <a:cubicBezTo>
                    <a:pt x="930" y="61533"/>
                    <a:pt x="372" y="61714"/>
                    <a:pt x="372" y="61984"/>
                  </a:cubicBezTo>
                  <a:cubicBezTo>
                    <a:pt x="372" y="62526"/>
                    <a:pt x="1488" y="62616"/>
                    <a:pt x="2232" y="62616"/>
                  </a:cubicBezTo>
                  <a:cubicBezTo>
                    <a:pt x="3348" y="62526"/>
                    <a:pt x="4279" y="62436"/>
                    <a:pt x="5023" y="62165"/>
                  </a:cubicBezTo>
                  <a:cubicBezTo>
                    <a:pt x="5581" y="62075"/>
                    <a:pt x="5953" y="61804"/>
                    <a:pt x="6511" y="61624"/>
                  </a:cubicBezTo>
                  <a:cubicBezTo>
                    <a:pt x="6883" y="61443"/>
                    <a:pt x="7255" y="61172"/>
                    <a:pt x="7813" y="61082"/>
                  </a:cubicBezTo>
                  <a:cubicBezTo>
                    <a:pt x="7627" y="61624"/>
                    <a:pt x="6883" y="62165"/>
                    <a:pt x="6325" y="62616"/>
                  </a:cubicBezTo>
                  <a:cubicBezTo>
                    <a:pt x="5767" y="63248"/>
                    <a:pt x="5023" y="63789"/>
                    <a:pt x="4279" y="64421"/>
                  </a:cubicBezTo>
                  <a:cubicBezTo>
                    <a:pt x="3720" y="64872"/>
                    <a:pt x="2604" y="65503"/>
                    <a:pt x="3162" y="66045"/>
                  </a:cubicBezTo>
                  <a:cubicBezTo>
                    <a:pt x="4093" y="67127"/>
                    <a:pt x="5953" y="65774"/>
                    <a:pt x="6697" y="65413"/>
                  </a:cubicBezTo>
                  <a:cubicBezTo>
                    <a:pt x="7255" y="65052"/>
                    <a:pt x="7627" y="64691"/>
                    <a:pt x="8186" y="64330"/>
                  </a:cubicBezTo>
                  <a:cubicBezTo>
                    <a:pt x="8558" y="63969"/>
                    <a:pt x="9116" y="63609"/>
                    <a:pt x="9674" y="63428"/>
                  </a:cubicBezTo>
                  <a:cubicBezTo>
                    <a:pt x="9674" y="63699"/>
                    <a:pt x="9488" y="64060"/>
                    <a:pt x="9302" y="64421"/>
                  </a:cubicBezTo>
                  <a:cubicBezTo>
                    <a:pt x="8930" y="64781"/>
                    <a:pt x="8744" y="65142"/>
                    <a:pt x="8372" y="65503"/>
                  </a:cubicBezTo>
                  <a:cubicBezTo>
                    <a:pt x="8000" y="66135"/>
                    <a:pt x="7069" y="66947"/>
                    <a:pt x="7255" y="67578"/>
                  </a:cubicBezTo>
                  <a:cubicBezTo>
                    <a:pt x="7627" y="67939"/>
                    <a:pt x="8372" y="68210"/>
                    <a:pt x="9116" y="68030"/>
                  </a:cubicBezTo>
                  <a:cubicBezTo>
                    <a:pt x="9860" y="67849"/>
                    <a:pt x="10232" y="67308"/>
                    <a:pt x="10604" y="66947"/>
                  </a:cubicBezTo>
                  <a:cubicBezTo>
                    <a:pt x="11348" y="66045"/>
                    <a:pt x="11906" y="65052"/>
                    <a:pt x="12837" y="64150"/>
                  </a:cubicBezTo>
                  <a:cubicBezTo>
                    <a:pt x="12837" y="64962"/>
                    <a:pt x="12465" y="65774"/>
                    <a:pt x="12465" y="66586"/>
                  </a:cubicBezTo>
                  <a:cubicBezTo>
                    <a:pt x="12465" y="66947"/>
                    <a:pt x="12279" y="67578"/>
                    <a:pt x="13023" y="67849"/>
                  </a:cubicBezTo>
                  <a:cubicBezTo>
                    <a:pt x="13581" y="68120"/>
                    <a:pt x="14511" y="67939"/>
                    <a:pt x="14883" y="67669"/>
                  </a:cubicBezTo>
                  <a:cubicBezTo>
                    <a:pt x="15441" y="67218"/>
                    <a:pt x="15255" y="66496"/>
                    <a:pt x="15441" y="65954"/>
                  </a:cubicBezTo>
                  <a:cubicBezTo>
                    <a:pt x="15441" y="65503"/>
                    <a:pt x="15441" y="65142"/>
                    <a:pt x="15627" y="64691"/>
                  </a:cubicBezTo>
                  <a:cubicBezTo>
                    <a:pt x="15627" y="64511"/>
                    <a:pt x="15627" y="63969"/>
                    <a:pt x="16186" y="63879"/>
                  </a:cubicBezTo>
                  <a:cubicBezTo>
                    <a:pt x="16558" y="64060"/>
                    <a:pt x="16186" y="64781"/>
                    <a:pt x="16186" y="65052"/>
                  </a:cubicBezTo>
                  <a:cubicBezTo>
                    <a:pt x="16000" y="65503"/>
                    <a:pt x="16000" y="65954"/>
                    <a:pt x="16000" y="66406"/>
                  </a:cubicBezTo>
                  <a:cubicBezTo>
                    <a:pt x="16186" y="66857"/>
                    <a:pt x="16930" y="67398"/>
                    <a:pt x="17860" y="67037"/>
                  </a:cubicBezTo>
                  <a:cubicBezTo>
                    <a:pt x="18418" y="66766"/>
                    <a:pt x="18604" y="66315"/>
                    <a:pt x="18790" y="65954"/>
                  </a:cubicBezTo>
                  <a:cubicBezTo>
                    <a:pt x="18790" y="65503"/>
                    <a:pt x="18790" y="65142"/>
                    <a:pt x="18790" y="64691"/>
                  </a:cubicBezTo>
                  <a:cubicBezTo>
                    <a:pt x="18976" y="64150"/>
                    <a:pt x="19162" y="63609"/>
                    <a:pt x="19162" y="62977"/>
                  </a:cubicBezTo>
                  <a:cubicBezTo>
                    <a:pt x="19348" y="62706"/>
                    <a:pt x="19534" y="62526"/>
                    <a:pt x="19720" y="62255"/>
                  </a:cubicBezTo>
                  <a:cubicBezTo>
                    <a:pt x="20093" y="61804"/>
                    <a:pt x="20465" y="61353"/>
                    <a:pt x="20651" y="60902"/>
                  </a:cubicBezTo>
                  <a:cubicBezTo>
                    <a:pt x="20837" y="60451"/>
                    <a:pt x="21209" y="59909"/>
                    <a:pt x="21209" y="59458"/>
                  </a:cubicBezTo>
                  <a:cubicBezTo>
                    <a:pt x="21209" y="59278"/>
                    <a:pt x="21209" y="59187"/>
                    <a:pt x="21023" y="59007"/>
                  </a:cubicBezTo>
                  <a:cubicBezTo>
                    <a:pt x="21023" y="58917"/>
                    <a:pt x="20837" y="58736"/>
                    <a:pt x="20837" y="58646"/>
                  </a:cubicBezTo>
                  <a:cubicBezTo>
                    <a:pt x="20837" y="58466"/>
                    <a:pt x="21209" y="58195"/>
                    <a:pt x="21395" y="58015"/>
                  </a:cubicBezTo>
                  <a:cubicBezTo>
                    <a:pt x="22325" y="56842"/>
                    <a:pt x="23441" y="55759"/>
                    <a:pt x="24558" y="54676"/>
                  </a:cubicBezTo>
                  <a:cubicBezTo>
                    <a:pt x="27162" y="52060"/>
                    <a:pt x="30139" y="49533"/>
                    <a:pt x="32000" y="46827"/>
                  </a:cubicBezTo>
                  <a:cubicBezTo>
                    <a:pt x="32930" y="45293"/>
                    <a:pt x="33488" y="43759"/>
                    <a:pt x="34232" y="42315"/>
                  </a:cubicBezTo>
                  <a:cubicBezTo>
                    <a:pt x="34976" y="40962"/>
                    <a:pt x="35906" y="39609"/>
                    <a:pt x="37023" y="38345"/>
                  </a:cubicBezTo>
                  <a:cubicBezTo>
                    <a:pt x="37395" y="39067"/>
                    <a:pt x="37767" y="39789"/>
                    <a:pt x="38139" y="40511"/>
                  </a:cubicBezTo>
                  <a:cubicBezTo>
                    <a:pt x="38325" y="41052"/>
                    <a:pt x="38883" y="41593"/>
                    <a:pt x="39069" y="42225"/>
                  </a:cubicBezTo>
                  <a:cubicBezTo>
                    <a:pt x="39069" y="42857"/>
                    <a:pt x="39069" y="43488"/>
                    <a:pt x="39069" y="44210"/>
                  </a:cubicBezTo>
                  <a:cubicBezTo>
                    <a:pt x="38883" y="45203"/>
                    <a:pt x="38883" y="46195"/>
                    <a:pt x="38883" y="47278"/>
                  </a:cubicBezTo>
                  <a:cubicBezTo>
                    <a:pt x="38883" y="47819"/>
                    <a:pt x="38697" y="48451"/>
                    <a:pt x="38883" y="48992"/>
                  </a:cubicBezTo>
                  <a:cubicBezTo>
                    <a:pt x="38883" y="49263"/>
                    <a:pt x="39255" y="49443"/>
                    <a:pt x="39441" y="49714"/>
                  </a:cubicBezTo>
                  <a:cubicBezTo>
                    <a:pt x="39627" y="50075"/>
                    <a:pt x="39255" y="50796"/>
                    <a:pt x="39069" y="51248"/>
                  </a:cubicBezTo>
                  <a:cubicBezTo>
                    <a:pt x="38697" y="52240"/>
                    <a:pt x="38325" y="53323"/>
                    <a:pt x="37953" y="54315"/>
                  </a:cubicBezTo>
                  <a:cubicBezTo>
                    <a:pt x="36651" y="58466"/>
                    <a:pt x="37209" y="62706"/>
                    <a:pt x="37767" y="66766"/>
                  </a:cubicBezTo>
                  <a:cubicBezTo>
                    <a:pt x="38325" y="70917"/>
                    <a:pt x="39627" y="74977"/>
                    <a:pt x="41860" y="79037"/>
                  </a:cubicBezTo>
                  <a:cubicBezTo>
                    <a:pt x="42976" y="80751"/>
                    <a:pt x="43906" y="82466"/>
                    <a:pt x="44093" y="84270"/>
                  </a:cubicBezTo>
                  <a:cubicBezTo>
                    <a:pt x="44093" y="85804"/>
                    <a:pt x="43348" y="87248"/>
                    <a:pt x="42604" y="88781"/>
                  </a:cubicBezTo>
                  <a:cubicBezTo>
                    <a:pt x="41674" y="90766"/>
                    <a:pt x="41116" y="92751"/>
                    <a:pt x="41674" y="94827"/>
                  </a:cubicBezTo>
                  <a:cubicBezTo>
                    <a:pt x="42232" y="96812"/>
                    <a:pt x="43348" y="98796"/>
                    <a:pt x="44651" y="100691"/>
                  </a:cubicBezTo>
                  <a:cubicBezTo>
                    <a:pt x="45767" y="102586"/>
                    <a:pt x="46883" y="104390"/>
                    <a:pt x="48000" y="106195"/>
                  </a:cubicBezTo>
                  <a:cubicBezTo>
                    <a:pt x="48930" y="107639"/>
                    <a:pt x="49860" y="109082"/>
                    <a:pt x="50604" y="110526"/>
                  </a:cubicBezTo>
                  <a:cubicBezTo>
                    <a:pt x="50790" y="110977"/>
                    <a:pt x="51348" y="111609"/>
                    <a:pt x="51162" y="112060"/>
                  </a:cubicBezTo>
                  <a:cubicBezTo>
                    <a:pt x="50976" y="112421"/>
                    <a:pt x="49860" y="114045"/>
                    <a:pt x="49860" y="114225"/>
                  </a:cubicBezTo>
                  <a:cubicBezTo>
                    <a:pt x="49674" y="114496"/>
                    <a:pt x="49488" y="114766"/>
                    <a:pt x="49116" y="115037"/>
                  </a:cubicBezTo>
                  <a:cubicBezTo>
                    <a:pt x="48744" y="115308"/>
                    <a:pt x="48372" y="115578"/>
                    <a:pt x="47627" y="115849"/>
                  </a:cubicBezTo>
                  <a:cubicBezTo>
                    <a:pt x="47255" y="116030"/>
                    <a:pt x="47069" y="116210"/>
                    <a:pt x="46697" y="116390"/>
                  </a:cubicBezTo>
                  <a:cubicBezTo>
                    <a:pt x="46511" y="116390"/>
                    <a:pt x="46325" y="116481"/>
                    <a:pt x="46139" y="116571"/>
                  </a:cubicBezTo>
                  <a:cubicBezTo>
                    <a:pt x="45953" y="116661"/>
                    <a:pt x="45767" y="116751"/>
                    <a:pt x="45581" y="116932"/>
                  </a:cubicBezTo>
                  <a:cubicBezTo>
                    <a:pt x="45395" y="117112"/>
                    <a:pt x="45023" y="117293"/>
                    <a:pt x="44837" y="117563"/>
                  </a:cubicBezTo>
                  <a:cubicBezTo>
                    <a:pt x="44651" y="117924"/>
                    <a:pt x="44465" y="118195"/>
                    <a:pt x="44837" y="118556"/>
                  </a:cubicBezTo>
                  <a:cubicBezTo>
                    <a:pt x="45581" y="119187"/>
                    <a:pt x="47069" y="119278"/>
                    <a:pt x="48186" y="119278"/>
                  </a:cubicBezTo>
                  <a:cubicBezTo>
                    <a:pt x="48744" y="119278"/>
                    <a:pt x="49302" y="119278"/>
                    <a:pt x="49860" y="119368"/>
                  </a:cubicBezTo>
                  <a:cubicBezTo>
                    <a:pt x="50232" y="119458"/>
                    <a:pt x="50790" y="119639"/>
                    <a:pt x="51348" y="119729"/>
                  </a:cubicBezTo>
                  <a:cubicBezTo>
                    <a:pt x="52651" y="120000"/>
                    <a:pt x="53767" y="120000"/>
                    <a:pt x="55069" y="120000"/>
                  </a:cubicBezTo>
                  <a:cubicBezTo>
                    <a:pt x="56186" y="120000"/>
                    <a:pt x="57488" y="120000"/>
                    <a:pt x="58604" y="119639"/>
                  </a:cubicBezTo>
                  <a:cubicBezTo>
                    <a:pt x="58790" y="119548"/>
                    <a:pt x="59162" y="119458"/>
                    <a:pt x="59348" y="119368"/>
                  </a:cubicBezTo>
                  <a:cubicBezTo>
                    <a:pt x="59534" y="119278"/>
                    <a:pt x="59720" y="119187"/>
                    <a:pt x="59906" y="119007"/>
                  </a:cubicBezTo>
                  <a:cubicBezTo>
                    <a:pt x="59906" y="119007"/>
                    <a:pt x="59906" y="119007"/>
                    <a:pt x="59906" y="119007"/>
                  </a:cubicBezTo>
                  <a:cubicBezTo>
                    <a:pt x="59906" y="119007"/>
                    <a:pt x="59906" y="119007"/>
                    <a:pt x="59906" y="119007"/>
                  </a:cubicBezTo>
                  <a:cubicBezTo>
                    <a:pt x="60093" y="119187"/>
                    <a:pt x="60465" y="119278"/>
                    <a:pt x="60651" y="119368"/>
                  </a:cubicBezTo>
                  <a:cubicBezTo>
                    <a:pt x="60837" y="119458"/>
                    <a:pt x="61023" y="119548"/>
                    <a:pt x="61395" y="119639"/>
                  </a:cubicBezTo>
                  <a:cubicBezTo>
                    <a:pt x="62511" y="120000"/>
                    <a:pt x="63627" y="120000"/>
                    <a:pt x="64930" y="120000"/>
                  </a:cubicBezTo>
                  <a:cubicBezTo>
                    <a:pt x="66046" y="120000"/>
                    <a:pt x="67348" y="120000"/>
                    <a:pt x="68465" y="119729"/>
                  </a:cubicBezTo>
                  <a:cubicBezTo>
                    <a:pt x="69023" y="119639"/>
                    <a:pt x="69581" y="119458"/>
                    <a:pt x="70139" y="119368"/>
                  </a:cubicBezTo>
                  <a:cubicBezTo>
                    <a:pt x="70511" y="119278"/>
                    <a:pt x="71069" y="119278"/>
                    <a:pt x="71627" y="119278"/>
                  </a:cubicBezTo>
                  <a:cubicBezTo>
                    <a:pt x="72744" y="119278"/>
                    <a:pt x="74418" y="119187"/>
                    <a:pt x="74976" y="118556"/>
                  </a:cubicBezTo>
                  <a:cubicBezTo>
                    <a:pt x="75348" y="118195"/>
                    <a:pt x="75348" y="117924"/>
                    <a:pt x="75162" y="117563"/>
                  </a:cubicBezTo>
                  <a:cubicBezTo>
                    <a:pt x="74976" y="117293"/>
                    <a:pt x="74604" y="117112"/>
                    <a:pt x="74232" y="116932"/>
                  </a:cubicBezTo>
                  <a:cubicBezTo>
                    <a:pt x="74046" y="116751"/>
                    <a:pt x="73860" y="116661"/>
                    <a:pt x="73674" y="116571"/>
                  </a:cubicBezTo>
                  <a:cubicBezTo>
                    <a:pt x="73488" y="116481"/>
                    <a:pt x="73302" y="116390"/>
                    <a:pt x="73302" y="116390"/>
                  </a:cubicBezTo>
                  <a:cubicBezTo>
                    <a:pt x="72930" y="116210"/>
                    <a:pt x="72558" y="116030"/>
                    <a:pt x="72186" y="115849"/>
                  </a:cubicBezTo>
                  <a:cubicBezTo>
                    <a:pt x="71627" y="115578"/>
                    <a:pt x="71069" y="115308"/>
                    <a:pt x="70697" y="115037"/>
                  </a:cubicBezTo>
                  <a:cubicBezTo>
                    <a:pt x="70511" y="114857"/>
                    <a:pt x="69581" y="113503"/>
                    <a:pt x="69581" y="113503"/>
                  </a:cubicBezTo>
                  <a:cubicBezTo>
                    <a:pt x="69209" y="112872"/>
                    <a:pt x="68651" y="111969"/>
                    <a:pt x="68837" y="111518"/>
                  </a:cubicBezTo>
                  <a:cubicBezTo>
                    <a:pt x="69023" y="110887"/>
                    <a:pt x="69395" y="110255"/>
                    <a:pt x="69767" y="109714"/>
                  </a:cubicBezTo>
                  <a:cubicBezTo>
                    <a:pt x="70511" y="108451"/>
                    <a:pt x="71255" y="107278"/>
                    <a:pt x="72000" y="106015"/>
                  </a:cubicBezTo>
                  <a:cubicBezTo>
                    <a:pt x="73116" y="104210"/>
                    <a:pt x="74232" y="102406"/>
                    <a:pt x="75348" y="100601"/>
                  </a:cubicBezTo>
                  <a:cubicBezTo>
                    <a:pt x="76651" y="98706"/>
                    <a:pt x="77767" y="96721"/>
                    <a:pt x="78325" y="94736"/>
                  </a:cubicBezTo>
                  <a:cubicBezTo>
                    <a:pt x="78697" y="92751"/>
                    <a:pt x="78325" y="90857"/>
                    <a:pt x="77209" y="88872"/>
                  </a:cubicBezTo>
                  <a:cubicBezTo>
                    <a:pt x="76465" y="87338"/>
                    <a:pt x="75720" y="85804"/>
                    <a:pt x="75906" y="84270"/>
                  </a:cubicBezTo>
                  <a:cubicBezTo>
                    <a:pt x="75906" y="82556"/>
                    <a:pt x="76837" y="80932"/>
                    <a:pt x="77767" y="79218"/>
                  </a:cubicBezTo>
                  <a:cubicBezTo>
                    <a:pt x="78883" y="77323"/>
                    <a:pt x="79813" y="75428"/>
                    <a:pt x="80558" y="73443"/>
                  </a:cubicBezTo>
                  <a:cubicBezTo>
                    <a:pt x="81116" y="71458"/>
                    <a:pt x="81674" y="69473"/>
                    <a:pt x="82046" y="67488"/>
                  </a:cubicBezTo>
                  <a:cubicBezTo>
                    <a:pt x="82418" y="65413"/>
                    <a:pt x="82418" y="63338"/>
                    <a:pt x="82604" y="61353"/>
                  </a:cubicBezTo>
                  <a:cubicBezTo>
                    <a:pt x="82604" y="59368"/>
                    <a:pt x="82790" y="57383"/>
                    <a:pt x="82232" y="55398"/>
                  </a:cubicBezTo>
                  <a:cubicBezTo>
                    <a:pt x="81860" y="54406"/>
                    <a:pt x="81488" y="53413"/>
                    <a:pt x="81116" y="52511"/>
                  </a:cubicBezTo>
                  <a:cubicBezTo>
                    <a:pt x="80930" y="51969"/>
                    <a:pt x="80744" y="51428"/>
                    <a:pt x="80558" y="50977"/>
                  </a:cubicBezTo>
                  <a:cubicBezTo>
                    <a:pt x="80372" y="50706"/>
                    <a:pt x="80372" y="50526"/>
                    <a:pt x="80186" y="50255"/>
                  </a:cubicBezTo>
                  <a:cubicBezTo>
                    <a:pt x="80000" y="49984"/>
                    <a:pt x="80000" y="49804"/>
                    <a:pt x="80186" y="49533"/>
                  </a:cubicBezTo>
                  <a:cubicBezTo>
                    <a:pt x="80372" y="48721"/>
                    <a:pt x="80186" y="48000"/>
                    <a:pt x="80186" y="47187"/>
                  </a:cubicBezTo>
                  <a:cubicBezTo>
                    <a:pt x="80186" y="45654"/>
                    <a:pt x="80186" y="44120"/>
                    <a:pt x="80186" y="42676"/>
                  </a:cubicBezTo>
                  <a:cubicBezTo>
                    <a:pt x="80186" y="42135"/>
                    <a:pt x="80372" y="41774"/>
                    <a:pt x="80744" y="41323"/>
                  </a:cubicBezTo>
                  <a:cubicBezTo>
                    <a:pt x="82418" y="38616"/>
                    <a:pt x="82418" y="38616"/>
                    <a:pt x="82418" y="38616"/>
                  </a:cubicBezTo>
                  <a:cubicBezTo>
                    <a:pt x="82790" y="38075"/>
                    <a:pt x="82790" y="38075"/>
                    <a:pt x="82790" y="38075"/>
                  </a:cubicBezTo>
                  <a:cubicBezTo>
                    <a:pt x="83534" y="39157"/>
                    <a:pt x="84279" y="40240"/>
                    <a:pt x="85023" y="41323"/>
                  </a:cubicBezTo>
                  <a:cubicBezTo>
                    <a:pt x="85953" y="42586"/>
                    <a:pt x="86325" y="44030"/>
                    <a:pt x="87069" y="45383"/>
                  </a:cubicBezTo>
                  <a:cubicBezTo>
                    <a:pt x="88372" y="48180"/>
                    <a:pt x="91162" y="50796"/>
                    <a:pt x="93953" y="53413"/>
                  </a:cubicBezTo>
                  <a:cubicBezTo>
                    <a:pt x="95255" y="54586"/>
                    <a:pt x="96558" y="55849"/>
                    <a:pt x="97674" y="57112"/>
                  </a:cubicBezTo>
                  <a:cubicBezTo>
                    <a:pt x="98046" y="57563"/>
                    <a:pt x="98790" y="58105"/>
                    <a:pt x="98976" y="58556"/>
                  </a:cubicBezTo>
                  <a:cubicBezTo>
                    <a:pt x="98976" y="58736"/>
                    <a:pt x="98790" y="58917"/>
                    <a:pt x="98790" y="59187"/>
                  </a:cubicBezTo>
                  <a:cubicBezTo>
                    <a:pt x="98604" y="59458"/>
                    <a:pt x="98790" y="59729"/>
                    <a:pt x="98790" y="60000"/>
                  </a:cubicBezTo>
                  <a:cubicBezTo>
                    <a:pt x="99162" y="60902"/>
                    <a:pt x="99906" y="61804"/>
                    <a:pt x="100465" y="62616"/>
                  </a:cubicBezTo>
                  <a:cubicBezTo>
                    <a:pt x="100837" y="62977"/>
                    <a:pt x="100651" y="63338"/>
                    <a:pt x="100837" y="63699"/>
                  </a:cubicBezTo>
                  <a:cubicBezTo>
                    <a:pt x="100837" y="64240"/>
                    <a:pt x="101023" y="64781"/>
                    <a:pt x="101023" y="65323"/>
                  </a:cubicBezTo>
                  <a:cubicBezTo>
                    <a:pt x="101209" y="65774"/>
                    <a:pt x="101209" y="66225"/>
                    <a:pt x="101581" y="66586"/>
                  </a:cubicBezTo>
                  <a:cubicBezTo>
                    <a:pt x="101953" y="67037"/>
                    <a:pt x="103069" y="67398"/>
                    <a:pt x="103627" y="66766"/>
                  </a:cubicBezTo>
                  <a:cubicBezTo>
                    <a:pt x="104000" y="66315"/>
                    <a:pt x="103813" y="65684"/>
                    <a:pt x="103813" y="65233"/>
                  </a:cubicBezTo>
                  <a:cubicBezTo>
                    <a:pt x="103813" y="64962"/>
                    <a:pt x="103627" y="64781"/>
                    <a:pt x="103627" y="64511"/>
                  </a:cubicBezTo>
                  <a:cubicBezTo>
                    <a:pt x="103627" y="64330"/>
                    <a:pt x="103441" y="63969"/>
                    <a:pt x="103813" y="63879"/>
                  </a:cubicBezTo>
                  <a:cubicBezTo>
                    <a:pt x="104186" y="63969"/>
                    <a:pt x="104186" y="64511"/>
                    <a:pt x="104186" y="64691"/>
                  </a:cubicBezTo>
                  <a:cubicBezTo>
                    <a:pt x="104372" y="65142"/>
                    <a:pt x="104372" y="65503"/>
                    <a:pt x="104558" y="65954"/>
                  </a:cubicBezTo>
                  <a:cubicBezTo>
                    <a:pt x="104558" y="66496"/>
                    <a:pt x="104558" y="67127"/>
                    <a:pt x="105116" y="67669"/>
                  </a:cubicBezTo>
                  <a:cubicBezTo>
                    <a:pt x="105488" y="67939"/>
                    <a:pt x="106232" y="68120"/>
                    <a:pt x="106790" y="67849"/>
                  </a:cubicBezTo>
                  <a:cubicBezTo>
                    <a:pt x="107534" y="67578"/>
                    <a:pt x="107534" y="67037"/>
                    <a:pt x="107348" y="66586"/>
                  </a:cubicBezTo>
                  <a:cubicBezTo>
                    <a:pt x="107348" y="65774"/>
                    <a:pt x="106976" y="64962"/>
                    <a:pt x="107162" y="64150"/>
                  </a:cubicBezTo>
                  <a:cubicBezTo>
                    <a:pt x="107906" y="65052"/>
                    <a:pt x="108465" y="66045"/>
                    <a:pt x="109209" y="66947"/>
                  </a:cubicBezTo>
                  <a:cubicBezTo>
                    <a:pt x="109581" y="67308"/>
                    <a:pt x="109953" y="67849"/>
                    <a:pt x="110883" y="68030"/>
                  </a:cubicBezTo>
                  <a:cubicBezTo>
                    <a:pt x="111627" y="68210"/>
                    <a:pt x="112372" y="67939"/>
                    <a:pt x="112558" y="67578"/>
                  </a:cubicBezTo>
                  <a:cubicBezTo>
                    <a:pt x="112744" y="66857"/>
                    <a:pt x="112000" y="66045"/>
                    <a:pt x="111441" y="65503"/>
                  </a:cubicBezTo>
                  <a:cubicBezTo>
                    <a:pt x="110883" y="64872"/>
                    <a:pt x="110139" y="64060"/>
                    <a:pt x="110139" y="63428"/>
                  </a:cubicBezTo>
                  <a:cubicBezTo>
                    <a:pt x="111255" y="63789"/>
                    <a:pt x="112000" y="64601"/>
                    <a:pt x="112930" y="65142"/>
                  </a:cubicBezTo>
                  <a:cubicBezTo>
                    <a:pt x="113488" y="65593"/>
                    <a:pt x="114976" y="66857"/>
                    <a:pt x="116279" y="66315"/>
                  </a:cubicBezTo>
                  <a:cubicBezTo>
                    <a:pt x="117581" y="65864"/>
                    <a:pt x="116279" y="65052"/>
                    <a:pt x="115720" y="64601"/>
                  </a:cubicBezTo>
                  <a:cubicBezTo>
                    <a:pt x="114976" y="63969"/>
                    <a:pt x="114418" y="63428"/>
                    <a:pt x="113860" y="62887"/>
                  </a:cubicBezTo>
                  <a:cubicBezTo>
                    <a:pt x="113116" y="62345"/>
                    <a:pt x="112372" y="61714"/>
                    <a:pt x="112186" y="61082"/>
                  </a:cubicBezTo>
                  <a:cubicBezTo>
                    <a:pt x="112930" y="61263"/>
                    <a:pt x="113674" y="61804"/>
                    <a:pt x="114418" y="62075"/>
                  </a:cubicBezTo>
                  <a:cubicBezTo>
                    <a:pt x="115162" y="62345"/>
                    <a:pt x="116093" y="62526"/>
                    <a:pt x="117023" y="62616"/>
                  </a:cubicBezTo>
                  <a:cubicBezTo>
                    <a:pt x="117767" y="62616"/>
                    <a:pt x="118511" y="62706"/>
                    <a:pt x="119069" y="62436"/>
                  </a:cubicBezTo>
                  <a:cubicBezTo>
                    <a:pt x="120000" y="62075"/>
                    <a:pt x="119255" y="61624"/>
                    <a:pt x="118511" y="61353"/>
                  </a:cubicBezTo>
                  <a:close/>
                  <a:moveTo>
                    <a:pt x="59906" y="108180"/>
                  </a:moveTo>
                  <a:cubicBezTo>
                    <a:pt x="59534" y="106105"/>
                    <a:pt x="58976" y="103939"/>
                    <a:pt x="59162" y="101774"/>
                  </a:cubicBezTo>
                  <a:cubicBezTo>
                    <a:pt x="59162" y="100691"/>
                    <a:pt x="59534" y="99699"/>
                    <a:pt x="59534" y="98616"/>
                  </a:cubicBezTo>
                  <a:cubicBezTo>
                    <a:pt x="59720" y="97533"/>
                    <a:pt x="59720" y="96451"/>
                    <a:pt x="59720" y="95368"/>
                  </a:cubicBezTo>
                  <a:cubicBezTo>
                    <a:pt x="59534" y="93654"/>
                    <a:pt x="59534" y="91939"/>
                    <a:pt x="59162" y="90135"/>
                  </a:cubicBezTo>
                  <a:cubicBezTo>
                    <a:pt x="59162" y="89593"/>
                    <a:pt x="58976" y="88962"/>
                    <a:pt x="58790" y="88330"/>
                  </a:cubicBezTo>
                  <a:cubicBezTo>
                    <a:pt x="58604" y="87789"/>
                    <a:pt x="58418" y="87067"/>
                    <a:pt x="58790" y="86526"/>
                  </a:cubicBezTo>
                  <a:cubicBezTo>
                    <a:pt x="58976" y="85984"/>
                    <a:pt x="59534" y="85443"/>
                    <a:pt x="59720" y="84812"/>
                  </a:cubicBezTo>
                  <a:cubicBezTo>
                    <a:pt x="59720" y="84270"/>
                    <a:pt x="59720" y="83639"/>
                    <a:pt x="59720" y="83007"/>
                  </a:cubicBezTo>
                  <a:cubicBezTo>
                    <a:pt x="59348" y="81654"/>
                    <a:pt x="59720" y="80300"/>
                    <a:pt x="59906" y="78947"/>
                  </a:cubicBezTo>
                  <a:cubicBezTo>
                    <a:pt x="60093" y="79939"/>
                    <a:pt x="60651" y="81112"/>
                    <a:pt x="60465" y="82105"/>
                  </a:cubicBezTo>
                  <a:cubicBezTo>
                    <a:pt x="60279" y="83097"/>
                    <a:pt x="59906" y="84090"/>
                    <a:pt x="60279" y="85082"/>
                  </a:cubicBezTo>
                  <a:cubicBezTo>
                    <a:pt x="60279" y="85443"/>
                    <a:pt x="60651" y="85894"/>
                    <a:pt x="61023" y="86255"/>
                  </a:cubicBezTo>
                  <a:cubicBezTo>
                    <a:pt x="61395" y="86706"/>
                    <a:pt x="61395" y="87248"/>
                    <a:pt x="61209" y="87789"/>
                  </a:cubicBezTo>
                  <a:cubicBezTo>
                    <a:pt x="61209" y="88781"/>
                    <a:pt x="60837" y="89864"/>
                    <a:pt x="60651" y="90857"/>
                  </a:cubicBezTo>
                  <a:cubicBezTo>
                    <a:pt x="60279" y="92300"/>
                    <a:pt x="60465" y="93834"/>
                    <a:pt x="60279" y="95278"/>
                  </a:cubicBezTo>
                  <a:cubicBezTo>
                    <a:pt x="60093" y="96270"/>
                    <a:pt x="60093" y="97172"/>
                    <a:pt x="60279" y="98075"/>
                  </a:cubicBezTo>
                  <a:cubicBezTo>
                    <a:pt x="60279" y="99067"/>
                    <a:pt x="60651" y="100150"/>
                    <a:pt x="60651" y="101142"/>
                  </a:cubicBezTo>
                  <a:cubicBezTo>
                    <a:pt x="61023" y="103488"/>
                    <a:pt x="60465" y="105834"/>
                    <a:pt x="59906" y="108180"/>
                  </a:cubicBezTo>
                  <a:close/>
                  <a:moveTo>
                    <a:pt x="118325" y="62255"/>
                  </a:moveTo>
                  <a:cubicBezTo>
                    <a:pt x="118325" y="62255"/>
                    <a:pt x="118325" y="62255"/>
                    <a:pt x="118325" y="62255"/>
                  </a:cubicBezTo>
                  <a:cubicBezTo>
                    <a:pt x="117953" y="62255"/>
                    <a:pt x="118139" y="62255"/>
                    <a:pt x="118325" y="62255"/>
                  </a:cubicBezTo>
                  <a:cubicBezTo>
                    <a:pt x="117581" y="62345"/>
                    <a:pt x="116651" y="62165"/>
                    <a:pt x="116093" y="62075"/>
                  </a:cubicBezTo>
                  <a:cubicBezTo>
                    <a:pt x="114790" y="61894"/>
                    <a:pt x="114232" y="61443"/>
                    <a:pt x="113302" y="61082"/>
                  </a:cubicBezTo>
                  <a:cubicBezTo>
                    <a:pt x="112930" y="60902"/>
                    <a:pt x="111627" y="60451"/>
                    <a:pt x="111441" y="60992"/>
                  </a:cubicBezTo>
                  <a:cubicBezTo>
                    <a:pt x="111255" y="61172"/>
                    <a:pt x="111627" y="61443"/>
                    <a:pt x="111627" y="61624"/>
                  </a:cubicBezTo>
                  <a:cubicBezTo>
                    <a:pt x="112558" y="62706"/>
                    <a:pt x="113860" y="63789"/>
                    <a:pt x="115162" y="64872"/>
                  </a:cubicBezTo>
                  <a:cubicBezTo>
                    <a:pt x="115534" y="65142"/>
                    <a:pt x="116093" y="65413"/>
                    <a:pt x="116093" y="65774"/>
                  </a:cubicBezTo>
                  <a:cubicBezTo>
                    <a:pt x="116279" y="66496"/>
                    <a:pt x="114790" y="65774"/>
                    <a:pt x="114418" y="65593"/>
                  </a:cubicBezTo>
                  <a:cubicBezTo>
                    <a:pt x="113116" y="64781"/>
                    <a:pt x="112372" y="63879"/>
                    <a:pt x="110883" y="63157"/>
                  </a:cubicBezTo>
                  <a:cubicBezTo>
                    <a:pt x="110139" y="62887"/>
                    <a:pt x="109395" y="62977"/>
                    <a:pt x="109395" y="63428"/>
                  </a:cubicBezTo>
                  <a:cubicBezTo>
                    <a:pt x="109395" y="63699"/>
                    <a:pt x="109581" y="64060"/>
                    <a:pt x="109767" y="64330"/>
                  </a:cubicBezTo>
                  <a:cubicBezTo>
                    <a:pt x="110139" y="64872"/>
                    <a:pt x="110511" y="65413"/>
                    <a:pt x="111069" y="65954"/>
                  </a:cubicBezTo>
                  <a:cubicBezTo>
                    <a:pt x="111255" y="66315"/>
                    <a:pt x="111627" y="66676"/>
                    <a:pt x="111813" y="67127"/>
                  </a:cubicBezTo>
                  <a:cubicBezTo>
                    <a:pt x="112000" y="67398"/>
                    <a:pt x="111627" y="68030"/>
                    <a:pt x="110883" y="67578"/>
                  </a:cubicBezTo>
                  <a:cubicBezTo>
                    <a:pt x="110325" y="67218"/>
                    <a:pt x="109953" y="66766"/>
                    <a:pt x="109581" y="66315"/>
                  </a:cubicBezTo>
                  <a:cubicBezTo>
                    <a:pt x="109209" y="65774"/>
                    <a:pt x="108837" y="65233"/>
                    <a:pt x="108279" y="64691"/>
                  </a:cubicBezTo>
                  <a:cubicBezTo>
                    <a:pt x="108093" y="64511"/>
                    <a:pt x="107720" y="63609"/>
                    <a:pt x="106976" y="63609"/>
                  </a:cubicBezTo>
                  <a:cubicBezTo>
                    <a:pt x="106232" y="63609"/>
                    <a:pt x="106418" y="64511"/>
                    <a:pt x="106418" y="64691"/>
                  </a:cubicBezTo>
                  <a:cubicBezTo>
                    <a:pt x="106418" y="65233"/>
                    <a:pt x="106604" y="65774"/>
                    <a:pt x="106604" y="66315"/>
                  </a:cubicBezTo>
                  <a:cubicBezTo>
                    <a:pt x="106790" y="66586"/>
                    <a:pt x="106976" y="67398"/>
                    <a:pt x="106418" y="67578"/>
                  </a:cubicBezTo>
                  <a:cubicBezTo>
                    <a:pt x="105488" y="67939"/>
                    <a:pt x="105488" y="66586"/>
                    <a:pt x="105302" y="66406"/>
                  </a:cubicBezTo>
                  <a:cubicBezTo>
                    <a:pt x="105302" y="66135"/>
                    <a:pt x="105302" y="65774"/>
                    <a:pt x="105116" y="65413"/>
                  </a:cubicBezTo>
                  <a:cubicBezTo>
                    <a:pt x="105116" y="65142"/>
                    <a:pt x="104930" y="63067"/>
                    <a:pt x="103441" y="63609"/>
                  </a:cubicBezTo>
                  <a:cubicBezTo>
                    <a:pt x="102697" y="63879"/>
                    <a:pt x="102883" y="64601"/>
                    <a:pt x="103069" y="64962"/>
                  </a:cubicBezTo>
                  <a:cubicBezTo>
                    <a:pt x="103069" y="65323"/>
                    <a:pt x="103069" y="65774"/>
                    <a:pt x="103069" y="66135"/>
                  </a:cubicBezTo>
                  <a:cubicBezTo>
                    <a:pt x="103069" y="66406"/>
                    <a:pt x="102697" y="67127"/>
                    <a:pt x="102325" y="66586"/>
                  </a:cubicBezTo>
                  <a:cubicBezTo>
                    <a:pt x="101767" y="66135"/>
                    <a:pt x="101953" y="65593"/>
                    <a:pt x="101767" y="65052"/>
                  </a:cubicBezTo>
                  <a:cubicBezTo>
                    <a:pt x="101767" y="64511"/>
                    <a:pt x="101581" y="63879"/>
                    <a:pt x="101395" y="63248"/>
                  </a:cubicBezTo>
                  <a:cubicBezTo>
                    <a:pt x="101395" y="63067"/>
                    <a:pt x="101395" y="62796"/>
                    <a:pt x="101209" y="62616"/>
                  </a:cubicBezTo>
                  <a:cubicBezTo>
                    <a:pt x="100837" y="61894"/>
                    <a:pt x="100093" y="61172"/>
                    <a:pt x="99720" y="60360"/>
                  </a:cubicBezTo>
                  <a:cubicBezTo>
                    <a:pt x="99348" y="59729"/>
                    <a:pt x="100093" y="59097"/>
                    <a:pt x="99534" y="58375"/>
                  </a:cubicBezTo>
                  <a:cubicBezTo>
                    <a:pt x="96558" y="54315"/>
                    <a:pt x="91720" y="50706"/>
                    <a:pt x="88930" y="46646"/>
                  </a:cubicBezTo>
                  <a:cubicBezTo>
                    <a:pt x="88186" y="45563"/>
                    <a:pt x="87627" y="44481"/>
                    <a:pt x="87255" y="43398"/>
                  </a:cubicBezTo>
                  <a:cubicBezTo>
                    <a:pt x="86697" y="42315"/>
                    <a:pt x="85953" y="41233"/>
                    <a:pt x="85209" y="40150"/>
                  </a:cubicBezTo>
                  <a:cubicBezTo>
                    <a:pt x="84465" y="39338"/>
                    <a:pt x="83720" y="38526"/>
                    <a:pt x="82976" y="37624"/>
                  </a:cubicBezTo>
                  <a:cubicBezTo>
                    <a:pt x="82976" y="37443"/>
                    <a:pt x="82976" y="37263"/>
                    <a:pt x="82976" y="37082"/>
                  </a:cubicBezTo>
                  <a:cubicBezTo>
                    <a:pt x="83162" y="36992"/>
                    <a:pt x="84651" y="31308"/>
                    <a:pt x="84279" y="31218"/>
                  </a:cubicBezTo>
                  <a:cubicBezTo>
                    <a:pt x="83906" y="31127"/>
                    <a:pt x="82046" y="37624"/>
                    <a:pt x="81860" y="37894"/>
                  </a:cubicBezTo>
                  <a:cubicBezTo>
                    <a:pt x="81860" y="37894"/>
                    <a:pt x="81860" y="37894"/>
                    <a:pt x="81860" y="37894"/>
                  </a:cubicBezTo>
                  <a:cubicBezTo>
                    <a:pt x="81116" y="39157"/>
                    <a:pt x="80186" y="40421"/>
                    <a:pt x="79255" y="41774"/>
                  </a:cubicBezTo>
                  <a:cubicBezTo>
                    <a:pt x="79255" y="41774"/>
                    <a:pt x="79255" y="41954"/>
                    <a:pt x="79069" y="41954"/>
                  </a:cubicBezTo>
                  <a:cubicBezTo>
                    <a:pt x="79069" y="42045"/>
                    <a:pt x="78883" y="42496"/>
                    <a:pt x="78883" y="42586"/>
                  </a:cubicBezTo>
                  <a:cubicBezTo>
                    <a:pt x="78883" y="43488"/>
                    <a:pt x="79069" y="44300"/>
                    <a:pt x="79069" y="45112"/>
                  </a:cubicBezTo>
                  <a:cubicBezTo>
                    <a:pt x="79069" y="46195"/>
                    <a:pt x="79069" y="47278"/>
                    <a:pt x="79069" y="48360"/>
                  </a:cubicBezTo>
                  <a:cubicBezTo>
                    <a:pt x="79069" y="48541"/>
                    <a:pt x="79069" y="48721"/>
                    <a:pt x="79069" y="48902"/>
                  </a:cubicBezTo>
                  <a:cubicBezTo>
                    <a:pt x="79069" y="49172"/>
                    <a:pt x="78883" y="49443"/>
                    <a:pt x="78883" y="49804"/>
                  </a:cubicBezTo>
                  <a:cubicBezTo>
                    <a:pt x="78697" y="50075"/>
                    <a:pt x="79069" y="50436"/>
                    <a:pt x="79255" y="50706"/>
                  </a:cubicBezTo>
                  <a:cubicBezTo>
                    <a:pt x="79441" y="51157"/>
                    <a:pt x="79627" y="51609"/>
                    <a:pt x="79813" y="52060"/>
                  </a:cubicBezTo>
                  <a:cubicBezTo>
                    <a:pt x="80372" y="53774"/>
                    <a:pt x="81116" y="55578"/>
                    <a:pt x="81302" y="57293"/>
                  </a:cubicBezTo>
                  <a:cubicBezTo>
                    <a:pt x="81488" y="59007"/>
                    <a:pt x="81302" y="60812"/>
                    <a:pt x="81116" y="62616"/>
                  </a:cubicBezTo>
                  <a:cubicBezTo>
                    <a:pt x="80930" y="64330"/>
                    <a:pt x="80744" y="66045"/>
                    <a:pt x="80558" y="67849"/>
                  </a:cubicBezTo>
                  <a:cubicBezTo>
                    <a:pt x="79813" y="71368"/>
                    <a:pt x="78697" y="74887"/>
                    <a:pt x="76837" y="78315"/>
                  </a:cubicBezTo>
                  <a:cubicBezTo>
                    <a:pt x="75906" y="80030"/>
                    <a:pt x="74790" y="81654"/>
                    <a:pt x="74418" y="83368"/>
                  </a:cubicBezTo>
                  <a:cubicBezTo>
                    <a:pt x="74232" y="84360"/>
                    <a:pt x="74418" y="85263"/>
                    <a:pt x="74604" y="86255"/>
                  </a:cubicBezTo>
                  <a:cubicBezTo>
                    <a:pt x="75162" y="87969"/>
                    <a:pt x="76465" y="89593"/>
                    <a:pt x="76837" y="91398"/>
                  </a:cubicBezTo>
                  <a:cubicBezTo>
                    <a:pt x="77209" y="93112"/>
                    <a:pt x="77023" y="94827"/>
                    <a:pt x="76279" y="96451"/>
                  </a:cubicBezTo>
                  <a:cubicBezTo>
                    <a:pt x="75348" y="98796"/>
                    <a:pt x="73674" y="101142"/>
                    <a:pt x="72186" y="103398"/>
                  </a:cubicBezTo>
                  <a:cubicBezTo>
                    <a:pt x="71255" y="105203"/>
                    <a:pt x="70139" y="106917"/>
                    <a:pt x="69023" y="108631"/>
                  </a:cubicBezTo>
                  <a:cubicBezTo>
                    <a:pt x="68651" y="109353"/>
                    <a:pt x="68279" y="110075"/>
                    <a:pt x="67906" y="110796"/>
                  </a:cubicBezTo>
                  <a:cubicBezTo>
                    <a:pt x="67720" y="111248"/>
                    <a:pt x="67534" y="111699"/>
                    <a:pt x="67720" y="112150"/>
                  </a:cubicBezTo>
                  <a:cubicBezTo>
                    <a:pt x="67906" y="112691"/>
                    <a:pt x="69767" y="115037"/>
                    <a:pt x="69953" y="115218"/>
                  </a:cubicBezTo>
                  <a:cubicBezTo>
                    <a:pt x="70325" y="115578"/>
                    <a:pt x="71069" y="115849"/>
                    <a:pt x="71627" y="116210"/>
                  </a:cubicBezTo>
                  <a:cubicBezTo>
                    <a:pt x="72000" y="116300"/>
                    <a:pt x="72186" y="116481"/>
                    <a:pt x="72558" y="116661"/>
                  </a:cubicBezTo>
                  <a:cubicBezTo>
                    <a:pt x="72744" y="116751"/>
                    <a:pt x="72930" y="116842"/>
                    <a:pt x="73116" y="116932"/>
                  </a:cubicBezTo>
                  <a:cubicBezTo>
                    <a:pt x="73302" y="117022"/>
                    <a:pt x="73488" y="117112"/>
                    <a:pt x="73488" y="117112"/>
                  </a:cubicBezTo>
                  <a:cubicBezTo>
                    <a:pt x="74046" y="117473"/>
                    <a:pt x="74604" y="118015"/>
                    <a:pt x="74232" y="118375"/>
                  </a:cubicBezTo>
                  <a:cubicBezTo>
                    <a:pt x="74046" y="118556"/>
                    <a:pt x="73674" y="118646"/>
                    <a:pt x="73302" y="118736"/>
                  </a:cubicBezTo>
                  <a:cubicBezTo>
                    <a:pt x="72744" y="118827"/>
                    <a:pt x="72186" y="118827"/>
                    <a:pt x="71627" y="118827"/>
                  </a:cubicBezTo>
                  <a:cubicBezTo>
                    <a:pt x="71069" y="118827"/>
                    <a:pt x="70511" y="118917"/>
                    <a:pt x="69767" y="118917"/>
                  </a:cubicBezTo>
                  <a:cubicBezTo>
                    <a:pt x="69209" y="119007"/>
                    <a:pt x="68651" y="119187"/>
                    <a:pt x="68093" y="119278"/>
                  </a:cubicBezTo>
                  <a:cubicBezTo>
                    <a:pt x="67162" y="119548"/>
                    <a:pt x="66046" y="119639"/>
                    <a:pt x="64930" y="119639"/>
                  </a:cubicBezTo>
                  <a:cubicBezTo>
                    <a:pt x="63813" y="119639"/>
                    <a:pt x="62697" y="119548"/>
                    <a:pt x="61767" y="119368"/>
                  </a:cubicBezTo>
                  <a:cubicBezTo>
                    <a:pt x="60651" y="119097"/>
                    <a:pt x="59720" y="117563"/>
                    <a:pt x="60465" y="115578"/>
                  </a:cubicBezTo>
                  <a:cubicBezTo>
                    <a:pt x="60465" y="115488"/>
                    <a:pt x="60279" y="114135"/>
                    <a:pt x="60279" y="114135"/>
                  </a:cubicBezTo>
                  <a:cubicBezTo>
                    <a:pt x="60279" y="113413"/>
                    <a:pt x="60279" y="112691"/>
                    <a:pt x="60279" y="111969"/>
                  </a:cubicBezTo>
                  <a:cubicBezTo>
                    <a:pt x="60465" y="109082"/>
                    <a:pt x="61395" y="106195"/>
                    <a:pt x="61767" y="103308"/>
                  </a:cubicBezTo>
                  <a:cubicBezTo>
                    <a:pt x="61767" y="101503"/>
                    <a:pt x="61395" y="99789"/>
                    <a:pt x="61395" y="98075"/>
                  </a:cubicBezTo>
                  <a:cubicBezTo>
                    <a:pt x="61209" y="96812"/>
                    <a:pt x="61395" y="95639"/>
                    <a:pt x="61395" y="94375"/>
                  </a:cubicBezTo>
                  <a:cubicBezTo>
                    <a:pt x="61581" y="92842"/>
                    <a:pt x="61581" y="91308"/>
                    <a:pt x="61953" y="89774"/>
                  </a:cubicBezTo>
                  <a:cubicBezTo>
                    <a:pt x="62139" y="88962"/>
                    <a:pt x="62325" y="88060"/>
                    <a:pt x="62325" y="87157"/>
                  </a:cubicBezTo>
                  <a:cubicBezTo>
                    <a:pt x="62325" y="86887"/>
                    <a:pt x="62325" y="86616"/>
                    <a:pt x="62139" y="86345"/>
                  </a:cubicBezTo>
                  <a:cubicBezTo>
                    <a:pt x="61953" y="85984"/>
                    <a:pt x="61581" y="85624"/>
                    <a:pt x="61395" y="85263"/>
                  </a:cubicBezTo>
                  <a:cubicBezTo>
                    <a:pt x="60837" y="84360"/>
                    <a:pt x="61023" y="83548"/>
                    <a:pt x="61395" y="82646"/>
                  </a:cubicBezTo>
                  <a:cubicBezTo>
                    <a:pt x="61581" y="81834"/>
                    <a:pt x="61395" y="80932"/>
                    <a:pt x="61209" y="80120"/>
                  </a:cubicBezTo>
                  <a:cubicBezTo>
                    <a:pt x="60837" y="78496"/>
                    <a:pt x="60465" y="76781"/>
                    <a:pt x="60465" y="75157"/>
                  </a:cubicBezTo>
                  <a:cubicBezTo>
                    <a:pt x="60279" y="72721"/>
                    <a:pt x="60465" y="70375"/>
                    <a:pt x="60465" y="68030"/>
                  </a:cubicBezTo>
                  <a:cubicBezTo>
                    <a:pt x="60279" y="67127"/>
                    <a:pt x="60279" y="66315"/>
                    <a:pt x="60279" y="65413"/>
                  </a:cubicBezTo>
                  <a:cubicBezTo>
                    <a:pt x="60279" y="64240"/>
                    <a:pt x="60279" y="64240"/>
                    <a:pt x="60279" y="64240"/>
                  </a:cubicBezTo>
                  <a:cubicBezTo>
                    <a:pt x="60279" y="64150"/>
                    <a:pt x="60093" y="63789"/>
                    <a:pt x="60279" y="63699"/>
                  </a:cubicBezTo>
                  <a:cubicBezTo>
                    <a:pt x="60465" y="63789"/>
                    <a:pt x="60651" y="63879"/>
                    <a:pt x="61023" y="63969"/>
                  </a:cubicBezTo>
                  <a:cubicBezTo>
                    <a:pt x="61395" y="64150"/>
                    <a:pt x="61767" y="64240"/>
                    <a:pt x="62139" y="64330"/>
                  </a:cubicBezTo>
                  <a:cubicBezTo>
                    <a:pt x="62511" y="64421"/>
                    <a:pt x="62697" y="64511"/>
                    <a:pt x="62883" y="64511"/>
                  </a:cubicBezTo>
                  <a:cubicBezTo>
                    <a:pt x="63255" y="64601"/>
                    <a:pt x="63441" y="64601"/>
                    <a:pt x="63627" y="64691"/>
                  </a:cubicBezTo>
                  <a:cubicBezTo>
                    <a:pt x="64000" y="64781"/>
                    <a:pt x="64372" y="64781"/>
                    <a:pt x="64558" y="64872"/>
                  </a:cubicBezTo>
                  <a:cubicBezTo>
                    <a:pt x="64930" y="64872"/>
                    <a:pt x="65116" y="64872"/>
                    <a:pt x="65488" y="64962"/>
                  </a:cubicBezTo>
                  <a:cubicBezTo>
                    <a:pt x="66046" y="64962"/>
                    <a:pt x="66790" y="65052"/>
                    <a:pt x="67348" y="65052"/>
                  </a:cubicBezTo>
                  <a:cubicBezTo>
                    <a:pt x="68093" y="65052"/>
                    <a:pt x="68651" y="65052"/>
                    <a:pt x="69395" y="65052"/>
                  </a:cubicBezTo>
                  <a:cubicBezTo>
                    <a:pt x="70139" y="65052"/>
                    <a:pt x="70697" y="65052"/>
                    <a:pt x="71441" y="64962"/>
                  </a:cubicBezTo>
                  <a:cubicBezTo>
                    <a:pt x="71813" y="64962"/>
                    <a:pt x="72000" y="64962"/>
                    <a:pt x="72372" y="64872"/>
                  </a:cubicBezTo>
                  <a:cubicBezTo>
                    <a:pt x="72744" y="64872"/>
                    <a:pt x="73116" y="64872"/>
                    <a:pt x="73302" y="64781"/>
                  </a:cubicBezTo>
                  <a:cubicBezTo>
                    <a:pt x="74604" y="64601"/>
                    <a:pt x="75534" y="64240"/>
                    <a:pt x="76279" y="63969"/>
                  </a:cubicBezTo>
                  <a:cubicBezTo>
                    <a:pt x="76651" y="63789"/>
                    <a:pt x="77023" y="63609"/>
                    <a:pt x="77209" y="63428"/>
                  </a:cubicBezTo>
                  <a:cubicBezTo>
                    <a:pt x="77581" y="63338"/>
                    <a:pt x="77767" y="63157"/>
                    <a:pt x="77767" y="63067"/>
                  </a:cubicBezTo>
                  <a:cubicBezTo>
                    <a:pt x="78139" y="62796"/>
                    <a:pt x="78139" y="62616"/>
                    <a:pt x="78139" y="62616"/>
                  </a:cubicBezTo>
                  <a:cubicBezTo>
                    <a:pt x="78139" y="62616"/>
                    <a:pt x="77953" y="62796"/>
                    <a:pt x="77581" y="62977"/>
                  </a:cubicBezTo>
                  <a:cubicBezTo>
                    <a:pt x="77395" y="63067"/>
                    <a:pt x="77209" y="63157"/>
                    <a:pt x="77023" y="63338"/>
                  </a:cubicBezTo>
                  <a:cubicBezTo>
                    <a:pt x="76651" y="63428"/>
                    <a:pt x="76279" y="63518"/>
                    <a:pt x="75906" y="63699"/>
                  </a:cubicBezTo>
                  <a:cubicBezTo>
                    <a:pt x="75162" y="63879"/>
                    <a:pt x="74046" y="64060"/>
                    <a:pt x="72930" y="64240"/>
                  </a:cubicBezTo>
                  <a:cubicBezTo>
                    <a:pt x="72744" y="64240"/>
                    <a:pt x="72372" y="64240"/>
                    <a:pt x="72186" y="64240"/>
                  </a:cubicBezTo>
                  <a:cubicBezTo>
                    <a:pt x="71813" y="64330"/>
                    <a:pt x="71627" y="64330"/>
                    <a:pt x="71255" y="64330"/>
                  </a:cubicBezTo>
                  <a:cubicBezTo>
                    <a:pt x="70697" y="64330"/>
                    <a:pt x="69953" y="64330"/>
                    <a:pt x="69395" y="64330"/>
                  </a:cubicBezTo>
                  <a:cubicBezTo>
                    <a:pt x="68837" y="64330"/>
                    <a:pt x="68093" y="64330"/>
                    <a:pt x="67534" y="64330"/>
                  </a:cubicBezTo>
                  <a:cubicBezTo>
                    <a:pt x="66976" y="64330"/>
                    <a:pt x="66418" y="64240"/>
                    <a:pt x="65860" y="64240"/>
                  </a:cubicBezTo>
                  <a:cubicBezTo>
                    <a:pt x="65488" y="64150"/>
                    <a:pt x="65302" y="64150"/>
                    <a:pt x="64930" y="64150"/>
                  </a:cubicBezTo>
                  <a:cubicBezTo>
                    <a:pt x="64744" y="64060"/>
                    <a:pt x="64372" y="64060"/>
                    <a:pt x="64186" y="64060"/>
                  </a:cubicBezTo>
                  <a:cubicBezTo>
                    <a:pt x="63627" y="63969"/>
                    <a:pt x="63255" y="63879"/>
                    <a:pt x="62697" y="63789"/>
                  </a:cubicBezTo>
                  <a:cubicBezTo>
                    <a:pt x="62325" y="63699"/>
                    <a:pt x="61953" y="63609"/>
                    <a:pt x="61581" y="63518"/>
                  </a:cubicBezTo>
                  <a:cubicBezTo>
                    <a:pt x="61395" y="63428"/>
                    <a:pt x="61023" y="63338"/>
                    <a:pt x="60837" y="63248"/>
                  </a:cubicBezTo>
                  <a:cubicBezTo>
                    <a:pt x="60837" y="63248"/>
                    <a:pt x="60651" y="63248"/>
                    <a:pt x="60651" y="63157"/>
                  </a:cubicBezTo>
                  <a:cubicBezTo>
                    <a:pt x="60651" y="63157"/>
                    <a:pt x="60465" y="62165"/>
                    <a:pt x="60465" y="61714"/>
                  </a:cubicBezTo>
                  <a:cubicBezTo>
                    <a:pt x="60465" y="61353"/>
                    <a:pt x="60279" y="60812"/>
                    <a:pt x="60279" y="60360"/>
                  </a:cubicBezTo>
                  <a:cubicBezTo>
                    <a:pt x="60279" y="59458"/>
                    <a:pt x="60279" y="58466"/>
                    <a:pt x="60093" y="57744"/>
                  </a:cubicBezTo>
                  <a:cubicBezTo>
                    <a:pt x="60093" y="57022"/>
                    <a:pt x="59906" y="56571"/>
                    <a:pt x="59906" y="56571"/>
                  </a:cubicBezTo>
                  <a:cubicBezTo>
                    <a:pt x="59906" y="56571"/>
                    <a:pt x="59906" y="56571"/>
                    <a:pt x="59906" y="56571"/>
                  </a:cubicBezTo>
                  <a:cubicBezTo>
                    <a:pt x="59906" y="56571"/>
                    <a:pt x="59906" y="57022"/>
                    <a:pt x="59720" y="57744"/>
                  </a:cubicBezTo>
                  <a:cubicBezTo>
                    <a:pt x="59720" y="58466"/>
                    <a:pt x="59534" y="59458"/>
                    <a:pt x="59534" y="60360"/>
                  </a:cubicBezTo>
                  <a:cubicBezTo>
                    <a:pt x="59534" y="60812"/>
                    <a:pt x="59348" y="61353"/>
                    <a:pt x="59348" y="61714"/>
                  </a:cubicBezTo>
                  <a:cubicBezTo>
                    <a:pt x="59348" y="62165"/>
                    <a:pt x="59162" y="63248"/>
                    <a:pt x="58976" y="63248"/>
                  </a:cubicBezTo>
                  <a:cubicBezTo>
                    <a:pt x="58790" y="63338"/>
                    <a:pt x="58604" y="63428"/>
                    <a:pt x="58232" y="63518"/>
                  </a:cubicBezTo>
                  <a:cubicBezTo>
                    <a:pt x="57860" y="63609"/>
                    <a:pt x="57488" y="63699"/>
                    <a:pt x="57116" y="63789"/>
                  </a:cubicBezTo>
                  <a:cubicBezTo>
                    <a:pt x="56744" y="63879"/>
                    <a:pt x="56186" y="63969"/>
                    <a:pt x="55813" y="64060"/>
                  </a:cubicBezTo>
                  <a:cubicBezTo>
                    <a:pt x="55441" y="64060"/>
                    <a:pt x="55255" y="64060"/>
                    <a:pt x="54883" y="64150"/>
                  </a:cubicBezTo>
                  <a:cubicBezTo>
                    <a:pt x="54697" y="64150"/>
                    <a:pt x="54325" y="64150"/>
                    <a:pt x="54139" y="64240"/>
                  </a:cubicBezTo>
                  <a:cubicBezTo>
                    <a:pt x="53581" y="64240"/>
                    <a:pt x="53023" y="64330"/>
                    <a:pt x="52279" y="64330"/>
                  </a:cubicBezTo>
                  <a:cubicBezTo>
                    <a:pt x="51720" y="64330"/>
                    <a:pt x="50976" y="64330"/>
                    <a:pt x="50418" y="64330"/>
                  </a:cubicBezTo>
                  <a:cubicBezTo>
                    <a:pt x="49860" y="64330"/>
                    <a:pt x="49302" y="64330"/>
                    <a:pt x="48558" y="64330"/>
                  </a:cubicBezTo>
                  <a:cubicBezTo>
                    <a:pt x="48372" y="64330"/>
                    <a:pt x="48000" y="64330"/>
                    <a:pt x="47813" y="64240"/>
                  </a:cubicBezTo>
                  <a:cubicBezTo>
                    <a:pt x="47441" y="64240"/>
                    <a:pt x="47255" y="64240"/>
                    <a:pt x="46883" y="64240"/>
                  </a:cubicBezTo>
                  <a:cubicBezTo>
                    <a:pt x="45767" y="64060"/>
                    <a:pt x="44837" y="63879"/>
                    <a:pt x="43906" y="63699"/>
                  </a:cubicBezTo>
                  <a:cubicBezTo>
                    <a:pt x="43534" y="63518"/>
                    <a:pt x="43162" y="63428"/>
                    <a:pt x="42976" y="63338"/>
                  </a:cubicBezTo>
                  <a:cubicBezTo>
                    <a:pt x="42604" y="63157"/>
                    <a:pt x="42418" y="63067"/>
                    <a:pt x="42232" y="62977"/>
                  </a:cubicBezTo>
                  <a:cubicBezTo>
                    <a:pt x="41860" y="62796"/>
                    <a:pt x="41674" y="62616"/>
                    <a:pt x="41674" y="62616"/>
                  </a:cubicBezTo>
                  <a:cubicBezTo>
                    <a:pt x="41674" y="62616"/>
                    <a:pt x="41860" y="62796"/>
                    <a:pt x="42046" y="63067"/>
                  </a:cubicBezTo>
                  <a:cubicBezTo>
                    <a:pt x="42232" y="63157"/>
                    <a:pt x="42418" y="63338"/>
                    <a:pt x="42604" y="63428"/>
                  </a:cubicBezTo>
                  <a:cubicBezTo>
                    <a:pt x="42790" y="63609"/>
                    <a:pt x="43162" y="63789"/>
                    <a:pt x="43534" y="63969"/>
                  </a:cubicBezTo>
                  <a:cubicBezTo>
                    <a:pt x="44279" y="64240"/>
                    <a:pt x="45395" y="64601"/>
                    <a:pt x="46511" y="64781"/>
                  </a:cubicBezTo>
                  <a:cubicBezTo>
                    <a:pt x="46883" y="64872"/>
                    <a:pt x="47255" y="64872"/>
                    <a:pt x="47441" y="64872"/>
                  </a:cubicBezTo>
                  <a:cubicBezTo>
                    <a:pt x="47813" y="64962"/>
                    <a:pt x="48186" y="64962"/>
                    <a:pt x="48558" y="64962"/>
                  </a:cubicBezTo>
                  <a:cubicBezTo>
                    <a:pt x="49116" y="65052"/>
                    <a:pt x="49860" y="65052"/>
                    <a:pt x="50418" y="65052"/>
                  </a:cubicBezTo>
                  <a:cubicBezTo>
                    <a:pt x="51162" y="65052"/>
                    <a:pt x="51720" y="65052"/>
                    <a:pt x="52465" y="65052"/>
                  </a:cubicBezTo>
                  <a:cubicBezTo>
                    <a:pt x="53209" y="65052"/>
                    <a:pt x="53767" y="64962"/>
                    <a:pt x="54325" y="64962"/>
                  </a:cubicBezTo>
                  <a:cubicBezTo>
                    <a:pt x="54697" y="64872"/>
                    <a:pt x="55069" y="64872"/>
                    <a:pt x="55255" y="64872"/>
                  </a:cubicBezTo>
                  <a:cubicBezTo>
                    <a:pt x="55627" y="64781"/>
                    <a:pt x="55813" y="64781"/>
                    <a:pt x="56186" y="64691"/>
                  </a:cubicBezTo>
                  <a:cubicBezTo>
                    <a:pt x="56372" y="64601"/>
                    <a:pt x="56744" y="64601"/>
                    <a:pt x="56930" y="64511"/>
                  </a:cubicBezTo>
                  <a:cubicBezTo>
                    <a:pt x="57302" y="64511"/>
                    <a:pt x="57488" y="64421"/>
                    <a:pt x="57674" y="64330"/>
                  </a:cubicBezTo>
                  <a:cubicBezTo>
                    <a:pt x="58046" y="64240"/>
                    <a:pt x="58604" y="64150"/>
                    <a:pt x="58790" y="63969"/>
                  </a:cubicBezTo>
                  <a:cubicBezTo>
                    <a:pt x="59162" y="63879"/>
                    <a:pt x="59534" y="63789"/>
                    <a:pt x="59720" y="63609"/>
                  </a:cubicBezTo>
                  <a:cubicBezTo>
                    <a:pt x="59720" y="63699"/>
                    <a:pt x="59720" y="63879"/>
                    <a:pt x="59534" y="63879"/>
                  </a:cubicBezTo>
                  <a:cubicBezTo>
                    <a:pt x="59534" y="64150"/>
                    <a:pt x="59534" y="64421"/>
                    <a:pt x="59534" y="64691"/>
                  </a:cubicBezTo>
                  <a:cubicBezTo>
                    <a:pt x="59534" y="65954"/>
                    <a:pt x="59534" y="67308"/>
                    <a:pt x="59534" y="68661"/>
                  </a:cubicBezTo>
                  <a:cubicBezTo>
                    <a:pt x="59534" y="70736"/>
                    <a:pt x="59534" y="72902"/>
                    <a:pt x="59534" y="75067"/>
                  </a:cubicBezTo>
                  <a:cubicBezTo>
                    <a:pt x="59348" y="76421"/>
                    <a:pt x="59162" y="77774"/>
                    <a:pt x="58976" y="79127"/>
                  </a:cubicBezTo>
                  <a:cubicBezTo>
                    <a:pt x="58790" y="79849"/>
                    <a:pt x="58604" y="80571"/>
                    <a:pt x="58604" y="81293"/>
                  </a:cubicBezTo>
                  <a:cubicBezTo>
                    <a:pt x="58418" y="81924"/>
                    <a:pt x="58604" y="82646"/>
                    <a:pt x="58604" y="83368"/>
                  </a:cubicBezTo>
                  <a:cubicBezTo>
                    <a:pt x="58790" y="84000"/>
                    <a:pt x="58790" y="84721"/>
                    <a:pt x="58418" y="85443"/>
                  </a:cubicBezTo>
                  <a:cubicBezTo>
                    <a:pt x="58046" y="85894"/>
                    <a:pt x="57674" y="86345"/>
                    <a:pt x="57488" y="86887"/>
                  </a:cubicBezTo>
                  <a:cubicBezTo>
                    <a:pt x="57302" y="88330"/>
                    <a:pt x="58046" y="89864"/>
                    <a:pt x="58232" y="91218"/>
                  </a:cubicBezTo>
                  <a:cubicBezTo>
                    <a:pt x="58418" y="92390"/>
                    <a:pt x="58418" y="93473"/>
                    <a:pt x="58418" y="94556"/>
                  </a:cubicBezTo>
                  <a:cubicBezTo>
                    <a:pt x="58604" y="95548"/>
                    <a:pt x="58604" y="96541"/>
                    <a:pt x="58604" y="97533"/>
                  </a:cubicBezTo>
                  <a:cubicBezTo>
                    <a:pt x="58604" y="98977"/>
                    <a:pt x="58232" y="100421"/>
                    <a:pt x="58046" y="101864"/>
                  </a:cubicBezTo>
                  <a:cubicBezTo>
                    <a:pt x="58046" y="103308"/>
                    <a:pt x="58232" y="104751"/>
                    <a:pt x="58604" y="106195"/>
                  </a:cubicBezTo>
                  <a:cubicBezTo>
                    <a:pt x="58976" y="107639"/>
                    <a:pt x="59348" y="109082"/>
                    <a:pt x="59534" y="110526"/>
                  </a:cubicBezTo>
                  <a:cubicBezTo>
                    <a:pt x="59720" y="111157"/>
                    <a:pt x="59534" y="111789"/>
                    <a:pt x="59534" y="112421"/>
                  </a:cubicBezTo>
                  <a:cubicBezTo>
                    <a:pt x="59534" y="112962"/>
                    <a:pt x="59534" y="113593"/>
                    <a:pt x="59534" y="114135"/>
                  </a:cubicBezTo>
                  <a:cubicBezTo>
                    <a:pt x="59534" y="114135"/>
                    <a:pt x="59348" y="115218"/>
                    <a:pt x="59348" y="115578"/>
                  </a:cubicBezTo>
                  <a:cubicBezTo>
                    <a:pt x="59348" y="115578"/>
                    <a:pt x="60651" y="118646"/>
                    <a:pt x="58232" y="119368"/>
                  </a:cubicBezTo>
                  <a:cubicBezTo>
                    <a:pt x="57302" y="119639"/>
                    <a:pt x="56186" y="119639"/>
                    <a:pt x="55069" y="119639"/>
                  </a:cubicBezTo>
                  <a:cubicBezTo>
                    <a:pt x="53953" y="119639"/>
                    <a:pt x="52651" y="119548"/>
                    <a:pt x="51720" y="119278"/>
                  </a:cubicBezTo>
                  <a:cubicBezTo>
                    <a:pt x="51162" y="119187"/>
                    <a:pt x="50790" y="119007"/>
                    <a:pt x="50046" y="118917"/>
                  </a:cubicBezTo>
                  <a:cubicBezTo>
                    <a:pt x="49488" y="118917"/>
                    <a:pt x="48744" y="118827"/>
                    <a:pt x="48186" y="118827"/>
                  </a:cubicBezTo>
                  <a:cubicBezTo>
                    <a:pt x="47627" y="118827"/>
                    <a:pt x="47069" y="118827"/>
                    <a:pt x="46697" y="118736"/>
                  </a:cubicBezTo>
                  <a:cubicBezTo>
                    <a:pt x="46139" y="118646"/>
                    <a:pt x="45767" y="118556"/>
                    <a:pt x="45581" y="118375"/>
                  </a:cubicBezTo>
                  <a:cubicBezTo>
                    <a:pt x="45209" y="118015"/>
                    <a:pt x="45767" y="117473"/>
                    <a:pt x="46325" y="117112"/>
                  </a:cubicBezTo>
                  <a:cubicBezTo>
                    <a:pt x="46511" y="117112"/>
                    <a:pt x="46697" y="117022"/>
                    <a:pt x="46697" y="116932"/>
                  </a:cubicBezTo>
                  <a:cubicBezTo>
                    <a:pt x="46883" y="116842"/>
                    <a:pt x="47069" y="116751"/>
                    <a:pt x="47255" y="116661"/>
                  </a:cubicBezTo>
                  <a:cubicBezTo>
                    <a:pt x="47627" y="116481"/>
                    <a:pt x="48000" y="116300"/>
                    <a:pt x="48186" y="116210"/>
                  </a:cubicBezTo>
                  <a:cubicBezTo>
                    <a:pt x="48930" y="115849"/>
                    <a:pt x="49488" y="115578"/>
                    <a:pt x="49860" y="115218"/>
                  </a:cubicBezTo>
                  <a:cubicBezTo>
                    <a:pt x="50232" y="115037"/>
                    <a:pt x="51906" y="112691"/>
                    <a:pt x="52279" y="112240"/>
                  </a:cubicBezTo>
                  <a:cubicBezTo>
                    <a:pt x="52465" y="111879"/>
                    <a:pt x="52279" y="111518"/>
                    <a:pt x="52093" y="111157"/>
                  </a:cubicBezTo>
                  <a:cubicBezTo>
                    <a:pt x="51348" y="109263"/>
                    <a:pt x="50046" y="107458"/>
                    <a:pt x="48930" y="105654"/>
                  </a:cubicBezTo>
                  <a:cubicBezTo>
                    <a:pt x="48186" y="104481"/>
                    <a:pt x="47627" y="103308"/>
                    <a:pt x="46883" y="102135"/>
                  </a:cubicBezTo>
                  <a:cubicBezTo>
                    <a:pt x="45209" y="99338"/>
                    <a:pt x="42976" y="96451"/>
                    <a:pt x="42790" y="93563"/>
                  </a:cubicBezTo>
                  <a:cubicBezTo>
                    <a:pt x="42790" y="92030"/>
                    <a:pt x="43162" y="90496"/>
                    <a:pt x="44093" y="89052"/>
                  </a:cubicBezTo>
                  <a:cubicBezTo>
                    <a:pt x="44651" y="87699"/>
                    <a:pt x="45395" y="86255"/>
                    <a:pt x="45581" y="84812"/>
                  </a:cubicBezTo>
                  <a:cubicBezTo>
                    <a:pt x="45581" y="82466"/>
                    <a:pt x="44093" y="80210"/>
                    <a:pt x="42976" y="77954"/>
                  </a:cubicBezTo>
                  <a:cubicBezTo>
                    <a:pt x="41302" y="74977"/>
                    <a:pt x="40186" y="71909"/>
                    <a:pt x="39627" y="68842"/>
                  </a:cubicBezTo>
                  <a:cubicBezTo>
                    <a:pt x="39069" y="65864"/>
                    <a:pt x="38697" y="62796"/>
                    <a:pt x="38697" y="59729"/>
                  </a:cubicBezTo>
                  <a:cubicBezTo>
                    <a:pt x="38511" y="58195"/>
                    <a:pt x="38697" y="56751"/>
                    <a:pt x="39069" y="55218"/>
                  </a:cubicBezTo>
                  <a:cubicBezTo>
                    <a:pt x="39441" y="53684"/>
                    <a:pt x="39813" y="52150"/>
                    <a:pt x="40558" y="50616"/>
                  </a:cubicBezTo>
                  <a:cubicBezTo>
                    <a:pt x="40558" y="50345"/>
                    <a:pt x="40744" y="50075"/>
                    <a:pt x="40744" y="49804"/>
                  </a:cubicBezTo>
                  <a:cubicBezTo>
                    <a:pt x="40744" y="49533"/>
                    <a:pt x="40372" y="49172"/>
                    <a:pt x="40186" y="48902"/>
                  </a:cubicBezTo>
                  <a:cubicBezTo>
                    <a:pt x="40186" y="48902"/>
                    <a:pt x="40186" y="48992"/>
                    <a:pt x="40186" y="48992"/>
                  </a:cubicBezTo>
                  <a:cubicBezTo>
                    <a:pt x="40186" y="47187"/>
                    <a:pt x="40186" y="45383"/>
                    <a:pt x="40186" y="43578"/>
                  </a:cubicBezTo>
                  <a:cubicBezTo>
                    <a:pt x="40186" y="43218"/>
                    <a:pt x="40186" y="42857"/>
                    <a:pt x="40186" y="42406"/>
                  </a:cubicBezTo>
                  <a:cubicBezTo>
                    <a:pt x="40186" y="42315"/>
                    <a:pt x="40186" y="42135"/>
                    <a:pt x="40000" y="42045"/>
                  </a:cubicBezTo>
                  <a:cubicBezTo>
                    <a:pt x="39813" y="41774"/>
                    <a:pt x="39627" y="41413"/>
                    <a:pt x="39441" y="41052"/>
                  </a:cubicBezTo>
                  <a:cubicBezTo>
                    <a:pt x="39255" y="40511"/>
                    <a:pt x="38883" y="39969"/>
                    <a:pt x="38511" y="39428"/>
                  </a:cubicBezTo>
                  <a:cubicBezTo>
                    <a:pt x="38139" y="38977"/>
                    <a:pt x="37953" y="38436"/>
                    <a:pt x="37581" y="37984"/>
                  </a:cubicBezTo>
                  <a:cubicBezTo>
                    <a:pt x="37581" y="37624"/>
                    <a:pt x="36093" y="31218"/>
                    <a:pt x="35534" y="31218"/>
                  </a:cubicBezTo>
                  <a:cubicBezTo>
                    <a:pt x="35162" y="31218"/>
                    <a:pt x="36651" y="37172"/>
                    <a:pt x="36651" y="37443"/>
                  </a:cubicBezTo>
                  <a:cubicBezTo>
                    <a:pt x="36651" y="37804"/>
                    <a:pt x="36651" y="37894"/>
                    <a:pt x="36279" y="38165"/>
                  </a:cubicBezTo>
                  <a:cubicBezTo>
                    <a:pt x="35906" y="38616"/>
                    <a:pt x="35720" y="38977"/>
                    <a:pt x="35348" y="39338"/>
                  </a:cubicBezTo>
                  <a:cubicBezTo>
                    <a:pt x="34418" y="40421"/>
                    <a:pt x="33674" y="41413"/>
                    <a:pt x="33116" y="42496"/>
                  </a:cubicBezTo>
                  <a:cubicBezTo>
                    <a:pt x="32558" y="43578"/>
                    <a:pt x="32186" y="44661"/>
                    <a:pt x="31627" y="45744"/>
                  </a:cubicBezTo>
                  <a:cubicBezTo>
                    <a:pt x="30325" y="48000"/>
                    <a:pt x="28279" y="50075"/>
                    <a:pt x="26046" y="52150"/>
                  </a:cubicBezTo>
                  <a:cubicBezTo>
                    <a:pt x="24000" y="54135"/>
                    <a:pt x="21953" y="56210"/>
                    <a:pt x="20279" y="58375"/>
                  </a:cubicBezTo>
                  <a:cubicBezTo>
                    <a:pt x="19906" y="59007"/>
                    <a:pt x="20465" y="59187"/>
                    <a:pt x="20465" y="59639"/>
                  </a:cubicBezTo>
                  <a:cubicBezTo>
                    <a:pt x="20279" y="60541"/>
                    <a:pt x="19534" y="61533"/>
                    <a:pt x="18790" y="62436"/>
                  </a:cubicBezTo>
                  <a:cubicBezTo>
                    <a:pt x="18604" y="62616"/>
                    <a:pt x="18604" y="62796"/>
                    <a:pt x="18418" y="63067"/>
                  </a:cubicBezTo>
                  <a:cubicBezTo>
                    <a:pt x="18418" y="63699"/>
                    <a:pt x="18232" y="64421"/>
                    <a:pt x="18046" y="65052"/>
                  </a:cubicBezTo>
                  <a:cubicBezTo>
                    <a:pt x="18046" y="65323"/>
                    <a:pt x="18046" y="65684"/>
                    <a:pt x="18046" y="65954"/>
                  </a:cubicBezTo>
                  <a:cubicBezTo>
                    <a:pt x="17860" y="66135"/>
                    <a:pt x="17860" y="66586"/>
                    <a:pt x="17488" y="66766"/>
                  </a:cubicBezTo>
                  <a:cubicBezTo>
                    <a:pt x="16744" y="66947"/>
                    <a:pt x="16744" y="65954"/>
                    <a:pt x="16744" y="65774"/>
                  </a:cubicBezTo>
                  <a:cubicBezTo>
                    <a:pt x="16744" y="65142"/>
                    <a:pt x="17116" y="64601"/>
                    <a:pt x="16930" y="64060"/>
                  </a:cubicBezTo>
                  <a:cubicBezTo>
                    <a:pt x="16744" y="63609"/>
                    <a:pt x="16000" y="63338"/>
                    <a:pt x="15441" y="63699"/>
                  </a:cubicBezTo>
                  <a:cubicBezTo>
                    <a:pt x="14883" y="64060"/>
                    <a:pt x="14883" y="64691"/>
                    <a:pt x="14697" y="65142"/>
                  </a:cubicBezTo>
                  <a:cubicBezTo>
                    <a:pt x="14697" y="65593"/>
                    <a:pt x="14511" y="66045"/>
                    <a:pt x="14511" y="66406"/>
                  </a:cubicBezTo>
                  <a:cubicBezTo>
                    <a:pt x="14511" y="66586"/>
                    <a:pt x="14139" y="68120"/>
                    <a:pt x="13395" y="67488"/>
                  </a:cubicBezTo>
                  <a:cubicBezTo>
                    <a:pt x="13209" y="67308"/>
                    <a:pt x="13209" y="67037"/>
                    <a:pt x="13209" y="66857"/>
                  </a:cubicBezTo>
                  <a:cubicBezTo>
                    <a:pt x="13209" y="66496"/>
                    <a:pt x="13209" y="66135"/>
                    <a:pt x="13395" y="65774"/>
                  </a:cubicBezTo>
                  <a:cubicBezTo>
                    <a:pt x="13395" y="65233"/>
                    <a:pt x="13581" y="64691"/>
                    <a:pt x="13581" y="64150"/>
                  </a:cubicBezTo>
                  <a:cubicBezTo>
                    <a:pt x="13395" y="63969"/>
                    <a:pt x="13395" y="63699"/>
                    <a:pt x="13023" y="63609"/>
                  </a:cubicBezTo>
                  <a:cubicBezTo>
                    <a:pt x="12279" y="63428"/>
                    <a:pt x="11720" y="64511"/>
                    <a:pt x="11534" y="64691"/>
                  </a:cubicBezTo>
                  <a:cubicBezTo>
                    <a:pt x="11162" y="65323"/>
                    <a:pt x="10604" y="65954"/>
                    <a:pt x="10232" y="66496"/>
                  </a:cubicBezTo>
                  <a:cubicBezTo>
                    <a:pt x="9860" y="66766"/>
                    <a:pt x="9302" y="67759"/>
                    <a:pt x="8558" y="67759"/>
                  </a:cubicBezTo>
                  <a:cubicBezTo>
                    <a:pt x="7069" y="67669"/>
                    <a:pt x="9488" y="65052"/>
                    <a:pt x="9674" y="64781"/>
                  </a:cubicBezTo>
                  <a:cubicBezTo>
                    <a:pt x="10046" y="64421"/>
                    <a:pt x="11162" y="63248"/>
                    <a:pt x="10046" y="63067"/>
                  </a:cubicBezTo>
                  <a:cubicBezTo>
                    <a:pt x="9674" y="62887"/>
                    <a:pt x="9116" y="63157"/>
                    <a:pt x="8930" y="63338"/>
                  </a:cubicBezTo>
                  <a:cubicBezTo>
                    <a:pt x="8000" y="63789"/>
                    <a:pt x="7255" y="64330"/>
                    <a:pt x="6511" y="64781"/>
                  </a:cubicBezTo>
                  <a:cubicBezTo>
                    <a:pt x="6325" y="65052"/>
                    <a:pt x="5953" y="65233"/>
                    <a:pt x="5581" y="65503"/>
                  </a:cubicBezTo>
                  <a:cubicBezTo>
                    <a:pt x="5395" y="65684"/>
                    <a:pt x="4837" y="66045"/>
                    <a:pt x="4279" y="66045"/>
                  </a:cubicBezTo>
                  <a:cubicBezTo>
                    <a:pt x="2976" y="66135"/>
                    <a:pt x="4465" y="65052"/>
                    <a:pt x="4651" y="64962"/>
                  </a:cubicBezTo>
                  <a:cubicBezTo>
                    <a:pt x="5209" y="64421"/>
                    <a:pt x="5767" y="63969"/>
                    <a:pt x="6325" y="63428"/>
                  </a:cubicBezTo>
                  <a:cubicBezTo>
                    <a:pt x="7069" y="62796"/>
                    <a:pt x="8000" y="62075"/>
                    <a:pt x="8372" y="61353"/>
                  </a:cubicBezTo>
                  <a:cubicBezTo>
                    <a:pt x="8558" y="60992"/>
                    <a:pt x="8558" y="60721"/>
                    <a:pt x="7627" y="60721"/>
                  </a:cubicBezTo>
                  <a:cubicBezTo>
                    <a:pt x="6511" y="60902"/>
                    <a:pt x="5767" y="61624"/>
                    <a:pt x="4651" y="61894"/>
                  </a:cubicBezTo>
                  <a:cubicBezTo>
                    <a:pt x="3906" y="62075"/>
                    <a:pt x="2790" y="62345"/>
                    <a:pt x="1860" y="62255"/>
                  </a:cubicBezTo>
                  <a:cubicBezTo>
                    <a:pt x="0" y="62165"/>
                    <a:pt x="2418" y="61443"/>
                    <a:pt x="2790" y="61263"/>
                  </a:cubicBezTo>
                  <a:cubicBezTo>
                    <a:pt x="5209" y="60270"/>
                    <a:pt x="6697" y="58917"/>
                    <a:pt x="9116" y="57924"/>
                  </a:cubicBezTo>
                  <a:cubicBezTo>
                    <a:pt x="10232" y="57473"/>
                    <a:pt x="11348" y="57383"/>
                    <a:pt x="12837" y="57383"/>
                  </a:cubicBezTo>
                  <a:cubicBezTo>
                    <a:pt x="12837" y="57383"/>
                    <a:pt x="13209" y="57203"/>
                    <a:pt x="13209" y="57022"/>
                  </a:cubicBezTo>
                  <a:cubicBezTo>
                    <a:pt x="15069" y="55398"/>
                    <a:pt x="16000" y="53593"/>
                    <a:pt x="16558" y="51879"/>
                  </a:cubicBezTo>
                  <a:cubicBezTo>
                    <a:pt x="16930" y="50616"/>
                    <a:pt x="16930" y="49443"/>
                    <a:pt x="17488" y="48270"/>
                  </a:cubicBezTo>
                  <a:cubicBezTo>
                    <a:pt x="18232" y="46466"/>
                    <a:pt x="19534" y="44751"/>
                    <a:pt x="21209" y="43127"/>
                  </a:cubicBezTo>
                  <a:cubicBezTo>
                    <a:pt x="21395" y="42766"/>
                    <a:pt x="21767" y="42496"/>
                    <a:pt x="22139" y="42225"/>
                  </a:cubicBezTo>
                  <a:cubicBezTo>
                    <a:pt x="22697" y="41864"/>
                    <a:pt x="23255" y="41503"/>
                    <a:pt x="23441" y="41052"/>
                  </a:cubicBezTo>
                  <a:cubicBezTo>
                    <a:pt x="23627" y="40781"/>
                    <a:pt x="23813" y="40511"/>
                    <a:pt x="23813" y="40150"/>
                  </a:cubicBezTo>
                  <a:cubicBezTo>
                    <a:pt x="23813" y="39699"/>
                    <a:pt x="24000" y="39248"/>
                    <a:pt x="24000" y="38796"/>
                  </a:cubicBezTo>
                  <a:cubicBezTo>
                    <a:pt x="24186" y="36902"/>
                    <a:pt x="24744" y="35097"/>
                    <a:pt x="25302" y="33203"/>
                  </a:cubicBezTo>
                  <a:cubicBezTo>
                    <a:pt x="25488" y="32751"/>
                    <a:pt x="25674" y="32300"/>
                    <a:pt x="25860" y="31849"/>
                  </a:cubicBezTo>
                  <a:cubicBezTo>
                    <a:pt x="26046" y="31488"/>
                    <a:pt x="26232" y="31308"/>
                    <a:pt x="26046" y="30947"/>
                  </a:cubicBezTo>
                  <a:cubicBezTo>
                    <a:pt x="25860" y="30045"/>
                    <a:pt x="25860" y="29142"/>
                    <a:pt x="25860" y="28240"/>
                  </a:cubicBezTo>
                  <a:cubicBezTo>
                    <a:pt x="25860" y="27338"/>
                    <a:pt x="26046" y="26526"/>
                    <a:pt x="26790" y="25714"/>
                  </a:cubicBezTo>
                  <a:cubicBezTo>
                    <a:pt x="27534" y="24902"/>
                    <a:pt x="28465" y="24090"/>
                    <a:pt x="29395" y="23368"/>
                  </a:cubicBezTo>
                  <a:cubicBezTo>
                    <a:pt x="30325" y="22646"/>
                    <a:pt x="31255" y="22105"/>
                    <a:pt x="32930" y="21744"/>
                  </a:cubicBezTo>
                  <a:cubicBezTo>
                    <a:pt x="34604" y="21383"/>
                    <a:pt x="36279" y="21203"/>
                    <a:pt x="38139" y="21112"/>
                  </a:cubicBezTo>
                  <a:cubicBezTo>
                    <a:pt x="42232" y="20842"/>
                    <a:pt x="44279" y="21022"/>
                    <a:pt x="45209" y="20571"/>
                  </a:cubicBezTo>
                  <a:cubicBezTo>
                    <a:pt x="46325" y="20210"/>
                    <a:pt x="47255" y="19939"/>
                    <a:pt x="48372" y="19578"/>
                  </a:cubicBezTo>
                  <a:cubicBezTo>
                    <a:pt x="48930" y="19398"/>
                    <a:pt x="49674" y="19127"/>
                    <a:pt x="50232" y="18947"/>
                  </a:cubicBezTo>
                  <a:cubicBezTo>
                    <a:pt x="50790" y="18857"/>
                    <a:pt x="51534" y="18676"/>
                    <a:pt x="51906" y="18496"/>
                  </a:cubicBezTo>
                  <a:cubicBezTo>
                    <a:pt x="52093" y="18406"/>
                    <a:pt x="52093" y="18315"/>
                    <a:pt x="52279" y="18135"/>
                  </a:cubicBezTo>
                  <a:cubicBezTo>
                    <a:pt x="52465" y="17142"/>
                    <a:pt x="52651" y="16060"/>
                    <a:pt x="52837" y="15067"/>
                  </a:cubicBezTo>
                  <a:cubicBezTo>
                    <a:pt x="53209" y="14526"/>
                    <a:pt x="51906" y="14526"/>
                    <a:pt x="51348" y="13804"/>
                  </a:cubicBezTo>
                  <a:cubicBezTo>
                    <a:pt x="51348" y="13804"/>
                    <a:pt x="51534" y="13984"/>
                    <a:pt x="51348" y="13804"/>
                  </a:cubicBezTo>
                  <a:cubicBezTo>
                    <a:pt x="51162" y="13714"/>
                    <a:pt x="51162" y="13714"/>
                    <a:pt x="51348" y="13804"/>
                  </a:cubicBezTo>
                  <a:cubicBezTo>
                    <a:pt x="50790" y="13353"/>
                    <a:pt x="50604" y="12902"/>
                    <a:pt x="50232" y="12451"/>
                  </a:cubicBezTo>
                  <a:cubicBezTo>
                    <a:pt x="49860" y="11639"/>
                    <a:pt x="49302" y="10827"/>
                    <a:pt x="48930" y="10015"/>
                  </a:cubicBezTo>
                  <a:cubicBezTo>
                    <a:pt x="48372" y="8390"/>
                    <a:pt x="48186" y="6857"/>
                    <a:pt x="48744" y="5233"/>
                  </a:cubicBezTo>
                  <a:cubicBezTo>
                    <a:pt x="49116" y="3969"/>
                    <a:pt x="50232" y="2616"/>
                    <a:pt x="52651" y="1714"/>
                  </a:cubicBezTo>
                  <a:cubicBezTo>
                    <a:pt x="54697" y="902"/>
                    <a:pt x="57302" y="631"/>
                    <a:pt x="59906" y="631"/>
                  </a:cubicBezTo>
                  <a:cubicBezTo>
                    <a:pt x="62325" y="631"/>
                    <a:pt x="64930" y="902"/>
                    <a:pt x="66976" y="1624"/>
                  </a:cubicBezTo>
                  <a:cubicBezTo>
                    <a:pt x="69395" y="2436"/>
                    <a:pt x="70697" y="3789"/>
                    <a:pt x="71069" y="5142"/>
                  </a:cubicBezTo>
                  <a:cubicBezTo>
                    <a:pt x="71813" y="6676"/>
                    <a:pt x="71627" y="8300"/>
                    <a:pt x="71069" y="9834"/>
                  </a:cubicBezTo>
                  <a:cubicBezTo>
                    <a:pt x="70511" y="11097"/>
                    <a:pt x="69767" y="12451"/>
                    <a:pt x="68651" y="13714"/>
                  </a:cubicBezTo>
                  <a:cubicBezTo>
                    <a:pt x="68093" y="14436"/>
                    <a:pt x="66790" y="14526"/>
                    <a:pt x="67162" y="15067"/>
                  </a:cubicBezTo>
                  <a:cubicBezTo>
                    <a:pt x="67348" y="16060"/>
                    <a:pt x="67534" y="17052"/>
                    <a:pt x="67720" y="18135"/>
                  </a:cubicBezTo>
                  <a:cubicBezTo>
                    <a:pt x="67720" y="18315"/>
                    <a:pt x="67720" y="18406"/>
                    <a:pt x="67906" y="18496"/>
                  </a:cubicBezTo>
                  <a:cubicBezTo>
                    <a:pt x="68279" y="18676"/>
                    <a:pt x="69023" y="18857"/>
                    <a:pt x="69581" y="18947"/>
                  </a:cubicBezTo>
                  <a:cubicBezTo>
                    <a:pt x="70139" y="19127"/>
                    <a:pt x="70697" y="19308"/>
                    <a:pt x="71255" y="19488"/>
                  </a:cubicBezTo>
                  <a:cubicBezTo>
                    <a:pt x="72372" y="19849"/>
                    <a:pt x="73488" y="20210"/>
                    <a:pt x="74604" y="20571"/>
                  </a:cubicBezTo>
                  <a:cubicBezTo>
                    <a:pt x="74976" y="20842"/>
                    <a:pt x="75720" y="20932"/>
                    <a:pt x="79069" y="20932"/>
                  </a:cubicBezTo>
                  <a:cubicBezTo>
                    <a:pt x="82418" y="21022"/>
                    <a:pt x="86511" y="21293"/>
                    <a:pt x="89116" y="22375"/>
                  </a:cubicBezTo>
                  <a:cubicBezTo>
                    <a:pt x="90418" y="23007"/>
                    <a:pt x="91162" y="23819"/>
                    <a:pt x="92093" y="24541"/>
                  </a:cubicBezTo>
                  <a:cubicBezTo>
                    <a:pt x="92837" y="25263"/>
                    <a:pt x="93581" y="26075"/>
                    <a:pt x="93767" y="26887"/>
                  </a:cubicBezTo>
                  <a:cubicBezTo>
                    <a:pt x="93953" y="27789"/>
                    <a:pt x="94139" y="28691"/>
                    <a:pt x="93953" y="29593"/>
                  </a:cubicBezTo>
                  <a:cubicBezTo>
                    <a:pt x="93953" y="30045"/>
                    <a:pt x="93953" y="30496"/>
                    <a:pt x="93767" y="30947"/>
                  </a:cubicBezTo>
                  <a:cubicBezTo>
                    <a:pt x="93767" y="31308"/>
                    <a:pt x="93767" y="31488"/>
                    <a:pt x="93953" y="31849"/>
                  </a:cubicBezTo>
                  <a:cubicBezTo>
                    <a:pt x="94697" y="33654"/>
                    <a:pt x="95441" y="35548"/>
                    <a:pt x="95813" y="37443"/>
                  </a:cubicBezTo>
                  <a:cubicBezTo>
                    <a:pt x="96000" y="38345"/>
                    <a:pt x="96000" y="39248"/>
                    <a:pt x="96000" y="40150"/>
                  </a:cubicBezTo>
                  <a:cubicBezTo>
                    <a:pt x="96000" y="40872"/>
                    <a:pt x="96744" y="41684"/>
                    <a:pt x="97674" y="42225"/>
                  </a:cubicBezTo>
                  <a:cubicBezTo>
                    <a:pt x="98790" y="42766"/>
                    <a:pt x="99348" y="43669"/>
                    <a:pt x="99906" y="44390"/>
                  </a:cubicBezTo>
                  <a:cubicBezTo>
                    <a:pt x="100651" y="45203"/>
                    <a:pt x="101209" y="46105"/>
                    <a:pt x="101767" y="47007"/>
                  </a:cubicBezTo>
                  <a:cubicBezTo>
                    <a:pt x="102511" y="48360"/>
                    <a:pt x="102883" y="49714"/>
                    <a:pt x="103255" y="51157"/>
                  </a:cubicBezTo>
                  <a:cubicBezTo>
                    <a:pt x="103627" y="53142"/>
                    <a:pt x="104744" y="55218"/>
                    <a:pt x="106604" y="57022"/>
                  </a:cubicBezTo>
                  <a:cubicBezTo>
                    <a:pt x="106976" y="57563"/>
                    <a:pt x="109209" y="57293"/>
                    <a:pt x="110511" y="57834"/>
                  </a:cubicBezTo>
                  <a:cubicBezTo>
                    <a:pt x="112372" y="58556"/>
                    <a:pt x="113674" y="59548"/>
                    <a:pt x="115162" y="60360"/>
                  </a:cubicBezTo>
                  <a:cubicBezTo>
                    <a:pt x="115906" y="60812"/>
                    <a:pt x="116651" y="61172"/>
                    <a:pt x="117581" y="61533"/>
                  </a:cubicBezTo>
                  <a:cubicBezTo>
                    <a:pt x="117953" y="61624"/>
                    <a:pt x="119627" y="62165"/>
                    <a:pt x="118325" y="62255"/>
                  </a:cubicBez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White</a:t>
            </a:r>
            <a:endParaRPr b="1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Black</a:t>
            </a:r>
            <a:endParaRPr b="1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pSp>
        <p:nvGrpSpPr>
          <p:cNvPr id="168" name="Shape 168"/>
          <p:cNvGrpSpPr/>
          <p:nvPr/>
        </p:nvGrpSpPr>
        <p:grpSpPr>
          <a:xfrm>
            <a:off x="7420346" y="301100"/>
            <a:ext cx="433800" cy="433800"/>
            <a:chOff x="5444475" y="717525"/>
            <a:chExt cx="433800" cy="433800"/>
          </a:xfrm>
        </p:grpSpPr>
        <p:sp>
          <p:nvSpPr>
            <p:cNvPr id="169" name="Shape 169"/>
            <p:cNvSpPr/>
            <p:nvPr/>
          </p:nvSpPr>
          <p:spPr>
            <a:xfrm>
              <a:off x="5444475" y="717525"/>
              <a:ext cx="433800" cy="433800"/>
            </a:xfrm>
            <a:prstGeom prst="ellipse">
              <a:avLst/>
            </a:prstGeom>
            <a:solidFill>
              <a:srgbClr val="0DB7C4">
                <a:alpha val="3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Shape 170"/>
            <p:cNvSpPr/>
            <p:nvPr/>
          </p:nvSpPr>
          <p:spPr>
            <a:xfrm>
              <a:off x="5557157" y="830208"/>
              <a:ext cx="208200" cy="208200"/>
            </a:xfrm>
            <a:prstGeom prst="ellipse">
              <a:avLst/>
            </a:prstGeom>
            <a:solidFill>
              <a:srgbClr val="0DB7C4">
                <a:alpha val="3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Shape 171"/>
            <p:cNvSpPr/>
            <p:nvPr/>
          </p:nvSpPr>
          <p:spPr>
            <a:xfrm>
              <a:off x="5606248" y="879298"/>
              <a:ext cx="110100" cy="110100"/>
            </a:xfrm>
            <a:prstGeom prst="ellipse">
              <a:avLst/>
            </a:prstGeom>
            <a:solidFill>
              <a:srgbClr val="0DB7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" name="Shape 172"/>
          <p:cNvGrpSpPr/>
          <p:nvPr/>
        </p:nvGrpSpPr>
        <p:grpSpPr>
          <a:xfrm>
            <a:off x="7854139" y="1321325"/>
            <a:ext cx="433800" cy="433800"/>
            <a:chOff x="5382800" y="412975"/>
            <a:chExt cx="433800" cy="433800"/>
          </a:xfrm>
        </p:grpSpPr>
        <p:sp>
          <p:nvSpPr>
            <p:cNvPr id="173" name="Shape 173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Shape 174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Shape 175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Yellow</a:t>
            </a:r>
            <a:endParaRPr b="1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182" name="Shape 182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Blue</a:t>
            </a:r>
            <a:endParaRPr b="1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183" name="Shape 183"/>
          <p:cNvSpPr txBox="1">
            <a:spLocks noGrp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Red</a:t>
            </a:r>
            <a:endParaRPr b="1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grpSp>
        <p:nvGrpSpPr>
          <p:cNvPr id="185" name="Shape 185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Shape 186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0" t="0" r="0" b="0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Shape 187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0" t="0" r="0" b="0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Shape 188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Shape 189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Shape 192"/>
          <p:cNvGrpSpPr/>
          <p:nvPr/>
        </p:nvGrpSpPr>
        <p:grpSpPr>
          <a:xfrm>
            <a:off x="7429251" y="3727838"/>
            <a:ext cx="273901" cy="273901"/>
            <a:chOff x="5382800" y="412975"/>
            <a:chExt cx="433800" cy="433800"/>
          </a:xfrm>
        </p:grpSpPr>
        <p:sp>
          <p:nvSpPr>
            <p:cNvPr id="193" name="Shape 193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Shape 194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Shape 195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Shape 196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Shape 197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Shape 198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Shape 199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Cerim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736</Words>
  <Application>Microsoft Macintosh PowerPoint</Application>
  <PresentationFormat>On-screen Show (16:9)</PresentationFormat>
  <Paragraphs>126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Cerimon template</vt:lpstr>
      <vt:lpstr>THIS IS FOR YOUR LBRN PRESENTATION</vt:lpstr>
      <vt:lpstr>INSTRUCTIONS FOR USE</vt:lpstr>
      <vt:lpstr>HELLO!</vt:lpstr>
      <vt:lpstr>1. TRANSITION HEADLINE</vt:lpstr>
      <vt:lpstr>PowerPoint Presentation</vt:lpstr>
      <vt:lpstr>THIS IS A SLIDE TITLE</vt:lpstr>
      <vt:lpstr>BIG CONCEPT</vt:lpstr>
      <vt:lpstr>YOU CAN ALSO SPLIT YOUR CONTENT</vt:lpstr>
      <vt:lpstr>IN TWO OR THREE COLUMNS</vt:lpstr>
      <vt:lpstr>WANT BIG IMPACT? USE BIG IMAGE.</vt:lpstr>
      <vt:lpstr>USE CHARTS TO EXPLAIN YOUR IDEAS</vt:lpstr>
      <vt:lpstr>AND TABLES TO COMPARE DATA</vt:lpstr>
      <vt:lpstr>MAPS</vt:lpstr>
      <vt:lpstr>89,526,124</vt:lpstr>
      <vt:lpstr>89,526,124$</vt:lpstr>
      <vt:lpstr>OUR PROCESS IS EASY</vt:lpstr>
      <vt:lpstr>LET’S REVIEW SOME CONCEPTS</vt:lpstr>
      <vt:lpstr>PowerPoint Presentation</vt:lpstr>
      <vt:lpstr>ANDROID PROJECT</vt:lpstr>
      <vt:lpstr>iPHONE PROJECT</vt:lpstr>
      <vt:lpstr>TABLET PROJECT</vt:lpstr>
      <vt:lpstr>DESKTOP PROJECT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Nayong Kim</cp:lastModifiedBy>
  <cp:revision>5</cp:revision>
  <cp:lastPrinted>2018-01-30T21:56:51Z</cp:lastPrinted>
  <dcterms:modified xsi:type="dcterms:W3CDTF">2018-02-05T21:17:43Z</dcterms:modified>
</cp:coreProperties>
</file>