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E2226"/>
    <a:srgbClr val="236977"/>
    <a:srgbClr val="15373E"/>
    <a:srgbClr val="163C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F3BD62C4-4BFC-472E-BFB4-28950E5806D9}">
  <a:tblStyle styleId="{F3BD62C4-4BFC-472E-BFB4-28950E5806D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139" d="100"/>
          <a:sy n="139" d="100"/>
        </p:scale>
        <p:origin x="-592" y="40"/>
      </p:cViewPr>
      <p:guideLst>
        <p:guide orient="horz" pos="2059"/>
        <p:guide pos="32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140013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" name="Shape 3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Shape 3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Shape 3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0" name="Shape 3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10800000">
            <a:off x="-150" y="4156675"/>
            <a:ext cx="9144000" cy="276600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-150" y="0"/>
            <a:ext cx="9144000" cy="5143500"/>
          </a:xfrm>
          <a:prstGeom prst="rect">
            <a:avLst/>
          </a:prstGeom>
          <a:gradFill flip="none" rotWithShape="1">
            <a:gsLst>
              <a:gs pos="14000">
                <a:srgbClr val="0E2226"/>
              </a:gs>
              <a:gs pos="100000">
                <a:srgbClr val="236977"/>
              </a:gs>
            </a:gsLst>
            <a:lin ang="16200000" scaled="0"/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525225"/>
            <a:ext cx="5309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pic>
        <p:nvPicPr>
          <p:cNvPr id="3" name="Picture 2" descr="onColor_vert_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33673"/>
            <a:ext cx="1719621" cy="793439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5124951" y="4772171"/>
            <a:ext cx="40190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Avenir Heavy"/>
                <a:cs typeface="Avenir Heavy"/>
              </a:rPr>
              <a:t>Louisiana Biomedical Research Network</a:t>
            </a:r>
            <a:endParaRPr lang="en-US" sz="1600" b="1" dirty="0">
              <a:solidFill>
                <a:schemeClr val="bg1"/>
              </a:solidFill>
              <a:latin typeface="Avenir Heavy"/>
              <a:cs typeface="Avenir Heavy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 flipH="1">
            <a:off x="-75" y="0"/>
            <a:ext cx="669600" cy="5143500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Shape 63"/>
          <p:cNvSpPr/>
          <p:nvPr/>
        </p:nvSpPr>
        <p:spPr>
          <a:xfrm flipH="1">
            <a:off x="-75" y="0"/>
            <a:ext cx="669600" cy="1140000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" name="Picture 4" descr="onWhite_vert_lar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7606" y="0"/>
            <a:ext cx="466244" cy="500316"/>
          </a:xfrm>
          <a:prstGeom prst="rect">
            <a:avLst/>
          </a:prstGeom>
        </p:spPr>
      </p:pic>
      <p:sp>
        <p:nvSpPr>
          <p:cNvPr id="6" name="Half Frame 5"/>
          <p:cNvSpPr/>
          <p:nvPr userDrawn="1"/>
        </p:nvSpPr>
        <p:spPr>
          <a:xfrm>
            <a:off x="-8344" y="-7684"/>
            <a:ext cx="1491226" cy="368709"/>
          </a:xfrm>
          <a:prstGeom prst="halfFrame">
            <a:avLst>
              <a:gd name="adj1" fmla="val 20000"/>
              <a:gd name="adj2" fmla="val 20000"/>
            </a:avLst>
          </a:prstGeom>
          <a:solidFill>
            <a:srgbClr val="163C4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Half Frame 6"/>
          <p:cNvSpPr/>
          <p:nvPr userDrawn="1"/>
        </p:nvSpPr>
        <p:spPr>
          <a:xfrm rot="10800000">
            <a:off x="557161" y="1723303"/>
            <a:ext cx="8586689" cy="3420196"/>
          </a:xfrm>
          <a:prstGeom prst="halfFrame">
            <a:avLst>
              <a:gd name="adj1" fmla="val 1808"/>
              <a:gd name="adj2" fmla="val 1793"/>
            </a:avLst>
          </a:prstGeom>
          <a:solidFill>
            <a:srgbClr val="163C4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 rot="10800000">
            <a:off x="-150" y="3082200"/>
            <a:ext cx="9144000" cy="687600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Shape 15"/>
          <p:cNvSpPr/>
          <p:nvPr/>
        </p:nvSpPr>
        <p:spPr>
          <a:xfrm flipH="1">
            <a:off x="-150" y="0"/>
            <a:ext cx="9144000" cy="3082200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1907659"/>
            <a:ext cx="5008200" cy="1045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685800" y="3082250"/>
            <a:ext cx="5008200" cy="68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-75" y="3420000"/>
            <a:ext cx="669600" cy="172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buNone/>
              <a:defRPr>
                <a:solidFill>
                  <a:srgbClr val="0DB7C4"/>
                </a:solidFill>
              </a:defRPr>
            </a:lvl1pPr>
            <a:lvl2pPr lvl="1" rtl="0">
              <a:spcBef>
                <a:spcPts val="0"/>
              </a:spcBef>
              <a:buNone/>
              <a:defRPr>
                <a:solidFill>
                  <a:srgbClr val="0DB7C4"/>
                </a:solidFill>
              </a:defRPr>
            </a:lvl2pPr>
            <a:lvl3pPr lvl="2" rtl="0">
              <a:spcBef>
                <a:spcPts val="0"/>
              </a:spcBef>
              <a:buNone/>
              <a:defRPr>
                <a:solidFill>
                  <a:srgbClr val="0DB7C4"/>
                </a:solidFill>
              </a:defRPr>
            </a:lvl3pPr>
            <a:lvl4pPr lvl="3" rtl="0">
              <a:spcBef>
                <a:spcPts val="0"/>
              </a:spcBef>
              <a:buNone/>
              <a:defRPr>
                <a:solidFill>
                  <a:srgbClr val="0DB7C4"/>
                </a:solidFill>
              </a:defRPr>
            </a:lvl4pPr>
            <a:lvl5pPr lvl="4" rtl="0">
              <a:spcBef>
                <a:spcPts val="0"/>
              </a:spcBef>
              <a:buNone/>
              <a:defRPr>
                <a:solidFill>
                  <a:srgbClr val="0DB7C4"/>
                </a:solidFill>
              </a:defRPr>
            </a:lvl5pPr>
            <a:lvl6pPr lvl="5" rtl="0">
              <a:spcBef>
                <a:spcPts val="0"/>
              </a:spcBef>
              <a:buNone/>
              <a:defRPr>
                <a:solidFill>
                  <a:srgbClr val="0DB7C4"/>
                </a:solidFill>
              </a:defRPr>
            </a:lvl6pPr>
            <a:lvl7pPr lvl="6" rtl="0">
              <a:spcBef>
                <a:spcPts val="0"/>
              </a:spcBef>
              <a:buNone/>
              <a:defRPr>
                <a:solidFill>
                  <a:srgbClr val="0DB7C4"/>
                </a:solidFill>
              </a:defRPr>
            </a:lvl7pPr>
            <a:lvl8pPr lvl="7" rtl="0">
              <a:spcBef>
                <a:spcPts val="0"/>
              </a:spcBef>
              <a:buNone/>
              <a:defRPr>
                <a:solidFill>
                  <a:srgbClr val="0DB7C4"/>
                </a:solidFill>
              </a:defRPr>
            </a:lvl8pPr>
            <a:lvl9pPr lvl="8" rtl="0">
              <a:spcBef>
                <a:spcPts val="0"/>
              </a:spcBef>
              <a:buNone/>
              <a:defRPr>
                <a:solidFill>
                  <a:srgbClr val="0DB7C4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" name="Picture 2" descr="onWhite_vert_lar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7606" y="0"/>
            <a:ext cx="466244" cy="500316"/>
          </a:xfrm>
          <a:prstGeom prst="rect">
            <a:avLst/>
          </a:prstGeom>
        </p:spPr>
      </p:pic>
      <p:sp>
        <p:nvSpPr>
          <p:cNvPr id="13" name="Half Frame 12"/>
          <p:cNvSpPr/>
          <p:nvPr userDrawn="1"/>
        </p:nvSpPr>
        <p:spPr>
          <a:xfrm>
            <a:off x="-8344" y="-7684"/>
            <a:ext cx="1491226" cy="368709"/>
          </a:xfrm>
          <a:prstGeom prst="halfFrame">
            <a:avLst>
              <a:gd name="adj1" fmla="val 20000"/>
              <a:gd name="adj2" fmla="val 20000"/>
            </a:avLst>
          </a:prstGeom>
          <a:solidFill>
            <a:srgbClr val="163C4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Half Frame 20"/>
          <p:cNvSpPr/>
          <p:nvPr userDrawn="1"/>
        </p:nvSpPr>
        <p:spPr>
          <a:xfrm rot="10800000">
            <a:off x="557161" y="1723303"/>
            <a:ext cx="8586689" cy="3420196"/>
          </a:xfrm>
          <a:prstGeom prst="halfFrame">
            <a:avLst>
              <a:gd name="adj1" fmla="val 1808"/>
              <a:gd name="adj2" fmla="val 1793"/>
            </a:avLst>
          </a:prstGeom>
          <a:solidFill>
            <a:srgbClr val="163C4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 rot="10800000">
            <a:off x="-150" y="3769825"/>
            <a:ext cx="9144000" cy="687600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 flipH="1">
            <a:off x="-150" y="0"/>
            <a:ext cx="9144000" cy="3769800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1616475" y="0"/>
            <a:ext cx="5910900" cy="3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419100" algn="ctr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Char char="▹"/>
              <a:defRPr i="1">
                <a:solidFill>
                  <a:srgbClr val="FFFFFF"/>
                </a:solidFill>
              </a:defRPr>
            </a:lvl1pPr>
            <a:lvl2pPr marL="914400" lvl="1" indent="-3810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▸"/>
              <a:defRPr i="1">
                <a:solidFill>
                  <a:srgbClr val="FFFFFF"/>
                </a:solidFill>
              </a:defRPr>
            </a:lvl2pPr>
            <a:lvl3pPr marL="1371600" lvl="2" indent="-3810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⬩"/>
              <a:defRPr i="1">
                <a:solidFill>
                  <a:srgbClr val="FFFFFF"/>
                </a:solidFill>
              </a:defRPr>
            </a:lvl3pPr>
            <a:lvl4pPr marL="1828800" lvl="3" indent="-3429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⬞"/>
              <a:defRPr i="1">
                <a:solidFill>
                  <a:srgbClr val="FFFFFF"/>
                </a:solidFill>
              </a:defRPr>
            </a:lvl4pPr>
            <a:lvl5pPr marL="2286000" lvl="4" indent="-3429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○"/>
              <a:defRPr i="1">
                <a:solidFill>
                  <a:srgbClr val="FFFFFF"/>
                </a:solidFill>
              </a:defRPr>
            </a:lvl5pPr>
            <a:lvl6pPr marL="2743200" lvl="5" indent="-3429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■"/>
              <a:defRPr i="1">
                <a:solidFill>
                  <a:srgbClr val="FFFFFF"/>
                </a:solidFill>
              </a:defRPr>
            </a:lvl6pPr>
            <a:lvl7pPr marL="3200400" lvl="6" indent="-3429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  <a:defRPr i="1">
                <a:solidFill>
                  <a:srgbClr val="FFFFFF"/>
                </a:solidFill>
              </a:defRPr>
            </a:lvl7pPr>
            <a:lvl8pPr marL="3657600" lvl="7" indent="-3429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○"/>
              <a:defRPr i="1">
                <a:solidFill>
                  <a:srgbClr val="FFFFFF"/>
                </a:solidFill>
              </a:defRPr>
            </a:lvl8pPr>
            <a:lvl9pPr marL="4114800" lvl="8" indent="-34290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■"/>
              <a:defRPr i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23" name="Shape 23"/>
          <p:cNvSpPr txBox="1"/>
          <p:nvPr/>
        </p:nvSpPr>
        <p:spPr>
          <a:xfrm>
            <a:off x="3593400" y="3670520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>
                <a:solidFill>
                  <a:srgbClr val="0DB7C4"/>
                </a:solidFill>
              </a:rPr>
              <a:t>”</a:t>
            </a:r>
            <a:endParaRPr sz="7200" b="1">
              <a:solidFill>
                <a:srgbClr val="0DB7C4"/>
              </a:solidFill>
            </a:endParaRPr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-75" y="3420000"/>
            <a:ext cx="669600" cy="172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buNone/>
              <a:defRPr>
                <a:solidFill>
                  <a:srgbClr val="0DB7C4"/>
                </a:solidFill>
              </a:defRPr>
            </a:lvl1pPr>
            <a:lvl2pPr lvl="1" rtl="0">
              <a:spcBef>
                <a:spcPts val="0"/>
              </a:spcBef>
              <a:buNone/>
              <a:defRPr>
                <a:solidFill>
                  <a:srgbClr val="0DB7C4"/>
                </a:solidFill>
              </a:defRPr>
            </a:lvl2pPr>
            <a:lvl3pPr lvl="2" rtl="0">
              <a:spcBef>
                <a:spcPts val="0"/>
              </a:spcBef>
              <a:buNone/>
              <a:defRPr>
                <a:solidFill>
                  <a:srgbClr val="0DB7C4"/>
                </a:solidFill>
              </a:defRPr>
            </a:lvl3pPr>
            <a:lvl4pPr lvl="3" rtl="0">
              <a:spcBef>
                <a:spcPts val="0"/>
              </a:spcBef>
              <a:buNone/>
              <a:defRPr>
                <a:solidFill>
                  <a:srgbClr val="0DB7C4"/>
                </a:solidFill>
              </a:defRPr>
            </a:lvl4pPr>
            <a:lvl5pPr lvl="4" rtl="0">
              <a:spcBef>
                <a:spcPts val="0"/>
              </a:spcBef>
              <a:buNone/>
              <a:defRPr>
                <a:solidFill>
                  <a:srgbClr val="0DB7C4"/>
                </a:solidFill>
              </a:defRPr>
            </a:lvl5pPr>
            <a:lvl6pPr lvl="5" rtl="0">
              <a:spcBef>
                <a:spcPts val="0"/>
              </a:spcBef>
              <a:buNone/>
              <a:defRPr>
                <a:solidFill>
                  <a:srgbClr val="0DB7C4"/>
                </a:solidFill>
              </a:defRPr>
            </a:lvl6pPr>
            <a:lvl7pPr lvl="6" rtl="0">
              <a:spcBef>
                <a:spcPts val="0"/>
              </a:spcBef>
              <a:buNone/>
              <a:defRPr>
                <a:solidFill>
                  <a:srgbClr val="0DB7C4"/>
                </a:solidFill>
              </a:defRPr>
            </a:lvl7pPr>
            <a:lvl8pPr lvl="7" rtl="0">
              <a:spcBef>
                <a:spcPts val="0"/>
              </a:spcBef>
              <a:buNone/>
              <a:defRPr>
                <a:solidFill>
                  <a:srgbClr val="0DB7C4"/>
                </a:solidFill>
              </a:defRPr>
            </a:lvl8pPr>
            <a:lvl9pPr lvl="8" rtl="0">
              <a:spcBef>
                <a:spcPts val="0"/>
              </a:spcBef>
              <a:buNone/>
              <a:defRPr>
                <a:solidFill>
                  <a:srgbClr val="0DB7C4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7" name="Picture 6" descr="onWhite_vert_lar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7606" y="0"/>
            <a:ext cx="466244" cy="500316"/>
          </a:xfrm>
          <a:prstGeom prst="rect">
            <a:avLst/>
          </a:prstGeom>
        </p:spPr>
      </p:pic>
      <p:sp>
        <p:nvSpPr>
          <p:cNvPr id="8" name="Half Frame 7"/>
          <p:cNvSpPr/>
          <p:nvPr userDrawn="1"/>
        </p:nvSpPr>
        <p:spPr>
          <a:xfrm>
            <a:off x="-8344" y="-7684"/>
            <a:ext cx="1491226" cy="368709"/>
          </a:xfrm>
          <a:prstGeom prst="halfFrame">
            <a:avLst>
              <a:gd name="adj1" fmla="val 20000"/>
              <a:gd name="adj2" fmla="val 20000"/>
            </a:avLst>
          </a:prstGeom>
          <a:solidFill>
            <a:srgbClr val="163C4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Half Frame 8"/>
          <p:cNvSpPr/>
          <p:nvPr userDrawn="1"/>
        </p:nvSpPr>
        <p:spPr>
          <a:xfrm rot="10800000">
            <a:off x="557161" y="1723303"/>
            <a:ext cx="8586689" cy="3420196"/>
          </a:xfrm>
          <a:prstGeom prst="halfFrame">
            <a:avLst>
              <a:gd name="adj1" fmla="val 1808"/>
              <a:gd name="adj2" fmla="val 1793"/>
            </a:avLst>
          </a:prstGeom>
          <a:solidFill>
            <a:srgbClr val="163C4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 flipH="1">
            <a:off x="-75" y="0"/>
            <a:ext cx="669600" cy="5143500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Shape 27"/>
          <p:cNvSpPr/>
          <p:nvPr/>
        </p:nvSpPr>
        <p:spPr>
          <a:xfrm flipH="1">
            <a:off x="-75" y="0"/>
            <a:ext cx="669600" cy="1140000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844425" y="5598"/>
            <a:ext cx="3552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844425" y="1538075"/>
            <a:ext cx="5169000" cy="3387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▹"/>
              <a:defRPr sz="2400"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▸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⬩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⬞"/>
              <a:defRPr sz="2400"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7" name="Picture 6" descr="onWhite_vert_lar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7606" y="0"/>
            <a:ext cx="466244" cy="500316"/>
          </a:xfrm>
          <a:prstGeom prst="rect">
            <a:avLst/>
          </a:prstGeom>
        </p:spPr>
      </p:pic>
      <p:sp>
        <p:nvSpPr>
          <p:cNvPr id="8" name="Half Frame 7"/>
          <p:cNvSpPr/>
          <p:nvPr userDrawn="1"/>
        </p:nvSpPr>
        <p:spPr>
          <a:xfrm>
            <a:off x="-8344" y="-7684"/>
            <a:ext cx="1491226" cy="368709"/>
          </a:xfrm>
          <a:prstGeom prst="halfFrame">
            <a:avLst>
              <a:gd name="adj1" fmla="val 20000"/>
              <a:gd name="adj2" fmla="val 20000"/>
            </a:avLst>
          </a:prstGeom>
          <a:solidFill>
            <a:srgbClr val="163C4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Half Frame 8"/>
          <p:cNvSpPr/>
          <p:nvPr userDrawn="1"/>
        </p:nvSpPr>
        <p:spPr>
          <a:xfrm rot="10800000">
            <a:off x="557161" y="1723303"/>
            <a:ext cx="8586689" cy="3420196"/>
          </a:xfrm>
          <a:prstGeom prst="halfFrame">
            <a:avLst>
              <a:gd name="adj1" fmla="val 1808"/>
              <a:gd name="adj2" fmla="val 1793"/>
            </a:avLst>
          </a:prstGeom>
          <a:solidFill>
            <a:srgbClr val="163C4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>
            <a:off x="-75" y="0"/>
            <a:ext cx="669600" cy="5143500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-75" y="0"/>
            <a:ext cx="669600" cy="1140000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844425" y="5598"/>
            <a:ext cx="3552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844425" y="1534257"/>
            <a:ext cx="2804700" cy="332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▹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▸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⬩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⬞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3818123" y="1534257"/>
            <a:ext cx="2804700" cy="332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▹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▸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⬩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⬞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buNone/>
              <a:defRPr sz="2400"/>
            </a:lvl1pPr>
            <a:lvl2pPr lvl="1">
              <a:spcBef>
                <a:spcPts val="0"/>
              </a:spcBef>
              <a:buNone/>
              <a:defRPr sz="2400"/>
            </a:lvl2pPr>
            <a:lvl3pPr lvl="2">
              <a:spcBef>
                <a:spcPts val="0"/>
              </a:spcBef>
              <a:buNone/>
              <a:defRPr sz="2400"/>
            </a:lvl3pPr>
            <a:lvl4pPr lvl="3">
              <a:spcBef>
                <a:spcPts val="0"/>
              </a:spcBef>
              <a:buNone/>
              <a:defRPr sz="2400"/>
            </a:lvl4pPr>
            <a:lvl5pPr lvl="4">
              <a:spcBef>
                <a:spcPts val="0"/>
              </a:spcBef>
              <a:buNone/>
              <a:defRPr sz="2400"/>
            </a:lvl5pPr>
            <a:lvl6pPr lvl="5">
              <a:spcBef>
                <a:spcPts val="0"/>
              </a:spcBef>
              <a:buNone/>
              <a:defRPr sz="2400"/>
            </a:lvl6pPr>
            <a:lvl7pPr lvl="6">
              <a:spcBef>
                <a:spcPts val="0"/>
              </a:spcBef>
              <a:buNone/>
              <a:defRPr sz="2400"/>
            </a:lvl7pPr>
            <a:lvl8pPr lvl="7">
              <a:spcBef>
                <a:spcPts val="0"/>
              </a:spcBef>
              <a:buNone/>
              <a:defRPr sz="2400"/>
            </a:lvl8pPr>
            <a:lvl9pPr lvl="8">
              <a:spcBef>
                <a:spcPts val="0"/>
              </a:spcBef>
              <a:buNone/>
              <a:defRPr sz="2400"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8" name="Picture 7" descr="onWhite_vert_lar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7606" y="0"/>
            <a:ext cx="466244" cy="500316"/>
          </a:xfrm>
          <a:prstGeom prst="rect">
            <a:avLst/>
          </a:prstGeom>
        </p:spPr>
      </p:pic>
      <p:sp>
        <p:nvSpPr>
          <p:cNvPr id="9" name="Half Frame 8"/>
          <p:cNvSpPr/>
          <p:nvPr userDrawn="1"/>
        </p:nvSpPr>
        <p:spPr>
          <a:xfrm>
            <a:off x="-8344" y="-7684"/>
            <a:ext cx="1491226" cy="368709"/>
          </a:xfrm>
          <a:prstGeom prst="halfFrame">
            <a:avLst>
              <a:gd name="adj1" fmla="val 20000"/>
              <a:gd name="adj2" fmla="val 20000"/>
            </a:avLst>
          </a:prstGeom>
          <a:solidFill>
            <a:srgbClr val="163C4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Half Frame 9"/>
          <p:cNvSpPr/>
          <p:nvPr userDrawn="1"/>
        </p:nvSpPr>
        <p:spPr>
          <a:xfrm rot="10800000">
            <a:off x="557161" y="1723303"/>
            <a:ext cx="8586689" cy="3420196"/>
          </a:xfrm>
          <a:prstGeom prst="halfFrame">
            <a:avLst>
              <a:gd name="adj1" fmla="val 1808"/>
              <a:gd name="adj2" fmla="val 1793"/>
            </a:avLst>
          </a:prstGeom>
          <a:solidFill>
            <a:srgbClr val="163C4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3 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 flipH="1">
            <a:off x="-75" y="0"/>
            <a:ext cx="669600" cy="5143500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Shape 40"/>
          <p:cNvSpPr/>
          <p:nvPr/>
        </p:nvSpPr>
        <p:spPr>
          <a:xfrm flipH="1">
            <a:off x="-75" y="0"/>
            <a:ext cx="669600" cy="1140000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844425" y="5598"/>
            <a:ext cx="3552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844425" y="1548525"/>
            <a:ext cx="1918800" cy="3225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▹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▸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⬩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⬞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2861613" y="1548525"/>
            <a:ext cx="1918800" cy="3225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▹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▸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⬩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⬞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878801" y="1548525"/>
            <a:ext cx="1918800" cy="3225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▹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▸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⬩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⬞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" name="Picture 8" descr="onWhite_vert_lar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7606" y="0"/>
            <a:ext cx="466244" cy="500316"/>
          </a:xfrm>
          <a:prstGeom prst="rect">
            <a:avLst/>
          </a:prstGeom>
        </p:spPr>
      </p:pic>
      <p:sp>
        <p:nvSpPr>
          <p:cNvPr id="10" name="Half Frame 9"/>
          <p:cNvSpPr/>
          <p:nvPr userDrawn="1"/>
        </p:nvSpPr>
        <p:spPr>
          <a:xfrm>
            <a:off x="-8344" y="-7684"/>
            <a:ext cx="1491226" cy="368709"/>
          </a:xfrm>
          <a:prstGeom prst="halfFrame">
            <a:avLst>
              <a:gd name="adj1" fmla="val 20000"/>
              <a:gd name="adj2" fmla="val 20000"/>
            </a:avLst>
          </a:prstGeom>
          <a:solidFill>
            <a:srgbClr val="163C4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Half Frame 10"/>
          <p:cNvSpPr/>
          <p:nvPr userDrawn="1"/>
        </p:nvSpPr>
        <p:spPr>
          <a:xfrm rot="10800000">
            <a:off x="557161" y="1723303"/>
            <a:ext cx="8586689" cy="3420196"/>
          </a:xfrm>
          <a:prstGeom prst="halfFrame">
            <a:avLst>
              <a:gd name="adj1" fmla="val 1808"/>
              <a:gd name="adj2" fmla="val 1793"/>
            </a:avLst>
          </a:prstGeom>
          <a:solidFill>
            <a:srgbClr val="163C4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 flipH="1">
            <a:off x="-75" y="0"/>
            <a:ext cx="669600" cy="5143500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Shape 48"/>
          <p:cNvSpPr/>
          <p:nvPr/>
        </p:nvSpPr>
        <p:spPr>
          <a:xfrm flipH="1">
            <a:off x="-75" y="0"/>
            <a:ext cx="669600" cy="1140000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844425" y="5598"/>
            <a:ext cx="3552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6" name="Picture 5" descr="onWhite_vert_lar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7606" y="0"/>
            <a:ext cx="466244" cy="500316"/>
          </a:xfrm>
          <a:prstGeom prst="rect">
            <a:avLst/>
          </a:prstGeom>
        </p:spPr>
      </p:pic>
      <p:sp>
        <p:nvSpPr>
          <p:cNvPr id="7" name="Half Frame 6"/>
          <p:cNvSpPr/>
          <p:nvPr userDrawn="1"/>
        </p:nvSpPr>
        <p:spPr>
          <a:xfrm>
            <a:off x="-8344" y="-7684"/>
            <a:ext cx="1491226" cy="368709"/>
          </a:xfrm>
          <a:prstGeom prst="halfFrame">
            <a:avLst>
              <a:gd name="adj1" fmla="val 20000"/>
              <a:gd name="adj2" fmla="val 20000"/>
            </a:avLst>
          </a:prstGeom>
          <a:solidFill>
            <a:srgbClr val="163C4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 userDrawn="1"/>
        </p:nvSpPr>
        <p:spPr>
          <a:xfrm rot="10800000">
            <a:off x="557161" y="1723303"/>
            <a:ext cx="8586689" cy="3420196"/>
          </a:xfrm>
          <a:prstGeom prst="halfFrame">
            <a:avLst>
              <a:gd name="adj1" fmla="val 1808"/>
              <a:gd name="adj2" fmla="val 1793"/>
            </a:avLst>
          </a:prstGeom>
          <a:solidFill>
            <a:srgbClr val="163C4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image background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 flipH="1">
            <a:off x="-75" y="0"/>
            <a:ext cx="1851600" cy="5143500"/>
          </a:xfrm>
          <a:prstGeom prst="rect">
            <a:avLst/>
          </a:prstGeom>
          <a:solidFill>
            <a:srgbClr val="0DB7C4">
              <a:alpha val="365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Shape 53"/>
          <p:cNvSpPr/>
          <p:nvPr/>
        </p:nvSpPr>
        <p:spPr>
          <a:xfrm flipH="1">
            <a:off x="-75" y="0"/>
            <a:ext cx="1851600" cy="1140000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235225" y="1292400"/>
            <a:ext cx="1381200" cy="1140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1851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6" name="Picture 5" descr="onWhite_vert_lar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7606" y="0"/>
            <a:ext cx="466244" cy="500316"/>
          </a:xfrm>
          <a:prstGeom prst="rect">
            <a:avLst/>
          </a:prstGeom>
        </p:spPr>
      </p:pic>
      <p:sp>
        <p:nvSpPr>
          <p:cNvPr id="7" name="Half Frame 6"/>
          <p:cNvSpPr/>
          <p:nvPr userDrawn="1"/>
        </p:nvSpPr>
        <p:spPr>
          <a:xfrm>
            <a:off x="-8344" y="-7684"/>
            <a:ext cx="1491226" cy="368709"/>
          </a:xfrm>
          <a:prstGeom prst="halfFrame">
            <a:avLst>
              <a:gd name="adj1" fmla="val 20000"/>
              <a:gd name="adj2" fmla="val 20000"/>
            </a:avLst>
          </a:prstGeom>
          <a:solidFill>
            <a:srgbClr val="163C4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 userDrawn="1"/>
        </p:nvSpPr>
        <p:spPr>
          <a:xfrm rot="10800000">
            <a:off x="557161" y="1723303"/>
            <a:ext cx="8586689" cy="3420196"/>
          </a:xfrm>
          <a:prstGeom prst="halfFrame">
            <a:avLst>
              <a:gd name="adj1" fmla="val 1808"/>
              <a:gd name="adj2" fmla="val 1793"/>
            </a:avLst>
          </a:prstGeom>
          <a:solidFill>
            <a:srgbClr val="163C4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 flipH="1">
            <a:off x="-75" y="0"/>
            <a:ext cx="1851600" cy="5143500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Shape 58"/>
          <p:cNvSpPr/>
          <p:nvPr/>
        </p:nvSpPr>
        <p:spPr>
          <a:xfrm flipH="1">
            <a:off x="-75" y="0"/>
            <a:ext cx="1851600" cy="1140000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1851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223150" y="1284100"/>
            <a:ext cx="1393200" cy="1932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228600">
              <a:spcBef>
                <a:spcPts val="360"/>
              </a:spcBef>
              <a:spcAft>
                <a:spcPts val="0"/>
              </a:spcAft>
              <a:buClr>
                <a:srgbClr val="415665"/>
              </a:buClr>
              <a:buSzPts val="1200"/>
              <a:buNone/>
              <a:defRPr sz="1200"/>
            </a:lvl1pPr>
          </a:lstStyle>
          <a:p>
            <a:endParaRPr/>
          </a:p>
        </p:txBody>
      </p:sp>
      <p:pic>
        <p:nvPicPr>
          <p:cNvPr id="6" name="Picture 5" descr="onWhite_vert_lar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7606" y="0"/>
            <a:ext cx="466244" cy="500316"/>
          </a:xfrm>
          <a:prstGeom prst="rect">
            <a:avLst/>
          </a:prstGeom>
        </p:spPr>
      </p:pic>
      <p:sp>
        <p:nvSpPr>
          <p:cNvPr id="7" name="Half Frame 6"/>
          <p:cNvSpPr/>
          <p:nvPr userDrawn="1"/>
        </p:nvSpPr>
        <p:spPr>
          <a:xfrm>
            <a:off x="-8344" y="-7684"/>
            <a:ext cx="1491226" cy="368709"/>
          </a:xfrm>
          <a:prstGeom prst="halfFrame">
            <a:avLst>
              <a:gd name="adj1" fmla="val 20000"/>
              <a:gd name="adj2" fmla="val 20000"/>
            </a:avLst>
          </a:prstGeom>
          <a:solidFill>
            <a:srgbClr val="163C4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 userDrawn="1"/>
        </p:nvSpPr>
        <p:spPr>
          <a:xfrm rot="10800000">
            <a:off x="557161" y="1723303"/>
            <a:ext cx="8586689" cy="3420196"/>
          </a:xfrm>
          <a:prstGeom prst="halfFrame">
            <a:avLst>
              <a:gd name="adj1" fmla="val 1808"/>
              <a:gd name="adj2" fmla="val 1793"/>
            </a:avLst>
          </a:prstGeom>
          <a:solidFill>
            <a:srgbClr val="163C4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44425" y="5598"/>
            <a:ext cx="3552600" cy="11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24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24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24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24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24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24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24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24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24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44425" y="1538075"/>
            <a:ext cx="5169000" cy="338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rgbClr val="0DB7C4"/>
              </a:buClr>
              <a:buSzPts val="3000"/>
              <a:buFont typeface="Source Sans Pro"/>
              <a:buChar char="▹"/>
              <a:defRPr sz="30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2400"/>
              <a:buFont typeface="Source Sans Pro"/>
              <a:buChar char="▸"/>
              <a:defRPr sz="24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2400"/>
              <a:buFont typeface="Source Sans Pro"/>
              <a:buChar char="⬩"/>
              <a:defRPr sz="24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800"/>
              <a:buFont typeface="Source Sans Pro"/>
              <a:buChar char="⬞"/>
              <a:defRPr sz="18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800"/>
              <a:buFont typeface="Source Sans Pro"/>
              <a:buChar char="○"/>
              <a:defRPr sz="18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800"/>
              <a:buFont typeface="Source Sans Pro"/>
              <a:buChar char="■"/>
              <a:defRPr sz="18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800"/>
              <a:buFont typeface="Source Sans Pro"/>
              <a:buChar char="●"/>
              <a:defRPr sz="18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800"/>
              <a:buFont typeface="Source Sans Pro"/>
              <a:buChar char="○"/>
              <a:defRPr sz="18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800"/>
              <a:buFont typeface="Source Sans Pro"/>
              <a:buChar char="■"/>
              <a:defRPr sz="18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 algn="ctr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 algn="ctr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 algn="ctr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 algn="ctr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 algn="ctr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 algn="ctr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 algn="ctr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 algn="ctr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sheets/about/" TargetMode="External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hyperlink" Target="#slide=id.g35ed75ccf_0141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109647" y="623758"/>
            <a:ext cx="8963540" cy="208046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 dirty="0"/>
              <a:t>THIS </a:t>
            </a:r>
            <a:r>
              <a:rPr lang="en" sz="5400" dirty="0" smtClean="0"/>
              <a:t>IS</a:t>
            </a:r>
            <a:r>
              <a:rPr lang="ko-KR" altLang="en-US" sz="5400" dirty="0" smtClean="0"/>
              <a:t> </a:t>
            </a:r>
            <a:r>
              <a:rPr lang="en-US" altLang="ko-KR" sz="5400" dirty="0" smtClean="0"/>
              <a:t>FOR </a:t>
            </a:r>
            <a:r>
              <a:rPr lang="en" sz="5400" dirty="0" smtClean="0"/>
              <a:t>YOUR </a:t>
            </a:r>
            <a:r>
              <a:rPr lang="en-US" sz="5400" dirty="0" smtClean="0"/>
              <a:t>LBRN </a:t>
            </a:r>
            <a:r>
              <a:rPr lang="en" sz="5400" dirty="0" smtClean="0"/>
              <a:t>PRESENTATION</a:t>
            </a:r>
            <a:endParaRPr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WANT BIG IMPACT</a:t>
            </a:r>
            <a:r>
              <a:rPr lang="en" b="0"/>
              <a:t>?</a:t>
            </a:r>
            <a:endParaRPr b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BIG IMAGE.</a:t>
            </a:r>
            <a:endParaRPr/>
          </a:p>
        </p:txBody>
      </p:sp>
      <p:sp>
        <p:nvSpPr>
          <p:cNvPr id="213" name="Shape 21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CHARTS TO EXPLAIN YOUR IDEAS</a:t>
            </a:r>
            <a:endParaRPr/>
          </a:p>
        </p:txBody>
      </p:sp>
      <p:sp>
        <p:nvSpPr>
          <p:cNvPr id="221" name="Shape 221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sp>
        <p:nvSpPr>
          <p:cNvPr id="219" name="Shape 219"/>
          <p:cNvSpPr/>
          <p:nvPr/>
        </p:nvSpPr>
        <p:spPr>
          <a:xfrm>
            <a:off x="1037725" y="1644125"/>
            <a:ext cx="2539800" cy="2539800"/>
          </a:xfrm>
          <a:prstGeom prst="ellipse">
            <a:avLst/>
          </a:prstGeom>
          <a:solidFill>
            <a:srgbClr val="F24745"/>
          </a:solidFill>
          <a:ln w="9525" cap="flat" cmpd="sng">
            <a:solidFill>
              <a:srgbClr val="415665"/>
            </a:solidFill>
            <a:prstDash val="dash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White</a:t>
            </a:r>
            <a:endParaRPr sz="180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20" name="Shape 220"/>
          <p:cNvSpPr/>
          <p:nvPr/>
        </p:nvSpPr>
        <p:spPr>
          <a:xfrm>
            <a:off x="5377223" y="1644125"/>
            <a:ext cx="2539800" cy="2539800"/>
          </a:xfrm>
          <a:prstGeom prst="ellipse">
            <a:avLst/>
          </a:prstGeom>
          <a:solidFill>
            <a:srgbClr val="A9D039"/>
          </a:solidFill>
          <a:ln w="9525" cap="flat" cmpd="sng">
            <a:solidFill>
              <a:srgbClr val="415665"/>
            </a:solidFill>
            <a:prstDash val="dash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Black</a:t>
            </a:r>
            <a:endParaRPr sz="180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22" name="Shape 222"/>
          <p:cNvSpPr/>
          <p:nvPr/>
        </p:nvSpPr>
        <p:spPr>
          <a:xfrm>
            <a:off x="3207474" y="1644125"/>
            <a:ext cx="2539800" cy="2539800"/>
          </a:xfrm>
          <a:prstGeom prst="ellipse">
            <a:avLst/>
          </a:prstGeom>
          <a:solidFill>
            <a:srgbClr val="0DB7C4"/>
          </a:solidFill>
          <a:ln w="381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Gray</a:t>
            </a:r>
            <a:endParaRPr sz="2400" b="1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 TABLES TO COMPARE DATA</a:t>
            </a:r>
            <a:endParaRPr/>
          </a:p>
        </p:txBody>
      </p:sp>
      <p:sp>
        <p:nvSpPr>
          <p:cNvPr id="229" name="Shape 22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graphicFrame>
        <p:nvGraphicFramePr>
          <p:cNvPr id="228" name="Shape 228"/>
          <p:cNvGraphicFramePr/>
          <p:nvPr/>
        </p:nvGraphicFramePr>
        <p:xfrm>
          <a:off x="952500" y="1564481"/>
          <a:ext cx="5309500" cy="2753400"/>
        </p:xfrm>
        <a:graphic>
          <a:graphicData uri="http://schemas.openxmlformats.org/drawingml/2006/table">
            <a:tbl>
              <a:tblPr>
                <a:noFill/>
                <a:tableStyleId>{F3BD62C4-4BFC-472E-BFB4-28950E5806D9}</a:tableStyleId>
              </a:tblPr>
              <a:tblGrid>
                <a:gridCol w="1327375"/>
                <a:gridCol w="1327375"/>
                <a:gridCol w="1327375"/>
                <a:gridCol w="1327375"/>
              </a:tblGrid>
              <a:tr h="688350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rgbClr val="415665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DB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346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0DB7C4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</a:t>
                      </a:r>
                      <a:endParaRPr sz="1100">
                        <a:solidFill>
                          <a:srgbClr val="0DB7C4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DB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346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0DB7C4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B</a:t>
                      </a:r>
                      <a:endParaRPr sz="1100">
                        <a:solidFill>
                          <a:srgbClr val="0DB7C4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DB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346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0DB7C4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C</a:t>
                      </a:r>
                      <a:endParaRPr sz="1100">
                        <a:solidFill>
                          <a:srgbClr val="0DB7C4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DB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3460"/>
                      </a:srgbClr>
                    </a:solidFill>
                  </a:tcPr>
                </a:tc>
              </a:tr>
              <a:tr h="688350"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415665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Yellow</a:t>
                      </a:r>
                      <a:endParaRPr sz="1100">
                        <a:solidFill>
                          <a:srgbClr val="415665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DB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415665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10</a:t>
                      </a:r>
                      <a:endParaRPr sz="1800" b="1">
                        <a:solidFill>
                          <a:srgbClr val="415665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DB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415665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20</a:t>
                      </a:r>
                      <a:endParaRPr sz="1800" b="1">
                        <a:solidFill>
                          <a:srgbClr val="415665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DB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415665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7</a:t>
                      </a:r>
                      <a:endParaRPr sz="1800" b="1">
                        <a:solidFill>
                          <a:srgbClr val="415665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DB7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88350"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415665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Blue</a:t>
                      </a:r>
                      <a:endParaRPr sz="1100">
                        <a:solidFill>
                          <a:srgbClr val="415665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346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415665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30</a:t>
                      </a:r>
                      <a:endParaRPr sz="1800" b="1">
                        <a:solidFill>
                          <a:srgbClr val="415665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346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415665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15</a:t>
                      </a:r>
                      <a:endParaRPr sz="1800" b="1">
                        <a:solidFill>
                          <a:srgbClr val="415665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346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415665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10</a:t>
                      </a:r>
                      <a:endParaRPr sz="1800" b="1">
                        <a:solidFill>
                          <a:srgbClr val="415665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3460"/>
                      </a:srgbClr>
                    </a:solidFill>
                  </a:tcPr>
                </a:tc>
              </a:tr>
              <a:tr h="6883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415665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Orange</a:t>
                      </a:r>
                      <a:endParaRPr sz="1100">
                        <a:solidFill>
                          <a:srgbClr val="415665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415665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5</a:t>
                      </a:r>
                      <a:endParaRPr sz="1800" b="1">
                        <a:solidFill>
                          <a:srgbClr val="415665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415665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24</a:t>
                      </a:r>
                      <a:endParaRPr sz="1800" b="1">
                        <a:solidFill>
                          <a:srgbClr val="415665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415665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16</a:t>
                      </a:r>
                      <a:endParaRPr sz="1800" b="1">
                        <a:solidFill>
                          <a:srgbClr val="415665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230" name="Shape 230"/>
          <p:cNvGrpSpPr/>
          <p:nvPr/>
        </p:nvGrpSpPr>
        <p:grpSpPr>
          <a:xfrm>
            <a:off x="6762074" y="417731"/>
            <a:ext cx="2120985" cy="4361089"/>
            <a:chOff x="5160100" y="1609475"/>
            <a:chExt cx="975300" cy="2005375"/>
          </a:xfrm>
        </p:grpSpPr>
        <p:sp>
          <p:nvSpPr>
            <p:cNvPr id="231" name="Shape 231"/>
            <p:cNvSpPr/>
            <p:nvPr/>
          </p:nvSpPr>
          <p:spPr>
            <a:xfrm>
              <a:off x="5160100" y="1609475"/>
              <a:ext cx="975300" cy="2005375"/>
            </a:xfrm>
            <a:custGeom>
              <a:avLst/>
              <a:gdLst/>
              <a:ahLst/>
              <a:cxnLst/>
              <a:rect l="0" t="0" r="0" b="0"/>
              <a:pathLst>
                <a:path w="39012" h="80215" extrusionOk="0">
                  <a:moveTo>
                    <a:pt x="19506" y="53273"/>
                  </a:moveTo>
                  <a:lnTo>
                    <a:pt x="19628" y="54309"/>
                  </a:lnTo>
                  <a:lnTo>
                    <a:pt x="19689" y="54858"/>
                  </a:lnTo>
                  <a:lnTo>
                    <a:pt x="19689" y="55406"/>
                  </a:lnTo>
                  <a:lnTo>
                    <a:pt x="19567" y="56442"/>
                  </a:lnTo>
                  <a:lnTo>
                    <a:pt x="19567" y="56930"/>
                  </a:lnTo>
                  <a:lnTo>
                    <a:pt x="19628" y="57418"/>
                  </a:lnTo>
                  <a:lnTo>
                    <a:pt x="19689" y="57844"/>
                  </a:lnTo>
                  <a:lnTo>
                    <a:pt x="19872" y="58210"/>
                  </a:lnTo>
                  <a:lnTo>
                    <a:pt x="19933" y="58454"/>
                  </a:lnTo>
                  <a:lnTo>
                    <a:pt x="19933" y="58698"/>
                  </a:lnTo>
                  <a:lnTo>
                    <a:pt x="19933" y="59246"/>
                  </a:lnTo>
                  <a:lnTo>
                    <a:pt x="19872" y="60283"/>
                  </a:lnTo>
                  <a:lnTo>
                    <a:pt x="19750" y="61319"/>
                  </a:lnTo>
                  <a:lnTo>
                    <a:pt x="19689" y="62843"/>
                  </a:lnTo>
                  <a:lnTo>
                    <a:pt x="19628" y="64305"/>
                  </a:lnTo>
                  <a:lnTo>
                    <a:pt x="19628" y="65281"/>
                  </a:lnTo>
                  <a:lnTo>
                    <a:pt x="19628" y="66195"/>
                  </a:lnTo>
                  <a:lnTo>
                    <a:pt x="19750" y="68267"/>
                  </a:lnTo>
                  <a:lnTo>
                    <a:pt x="19811" y="69486"/>
                  </a:lnTo>
                  <a:lnTo>
                    <a:pt x="19750" y="70645"/>
                  </a:lnTo>
                  <a:lnTo>
                    <a:pt x="19506" y="73022"/>
                  </a:lnTo>
                  <a:lnTo>
                    <a:pt x="19323" y="70888"/>
                  </a:lnTo>
                  <a:lnTo>
                    <a:pt x="19262" y="69791"/>
                  </a:lnTo>
                  <a:lnTo>
                    <a:pt x="19262" y="68694"/>
                  </a:lnTo>
                  <a:lnTo>
                    <a:pt x="19323" y="67658"/>
                  </a:lnTo>
                  <a:lnTo>
                    <a:pt x="19384" y="66561"/>
                  </a:lnTo>
                  <a:lnTo>
                    <a:pt x="19445" y="65464"/>
                  </a:lnTo>
                  <a:lnTo>
                    <a:pt x="19445" y="64366"/>
                  </a:lnTo>
                  <a:lnTo>
                    <a:pt x="19384" y="62599"/>
                  </a:lnTo>
                  <a:lnTo>
                    <a:pt x="19323" y="61745"/>
                  </a:lnTo>
                  <a:lnTo>
                    <a:pt x="19262" y="60831"/>
                  </a:lnTo>
                  <a:lnTo>
                    <a:pt x="19140" y="59612"/>
                  </a:lnTo>
                  <a:lnTo>
                    <a:pt x="19079" y="59002"/>
                  </a:lnTo>
                  <a:lnTo>
                    <a:pt x="19079" y="58698"/>
                  </a:lnTo>
                  <a:lnTo>
                    <a:pt x="19140" y="58393"/>
                  </a:lnTo>
                  <a:lnTo>
                    <a:pt x="19262" y="57844"/>
                  </a:lnTo>
                  <a:lnTo>
                    <a:pt x="19445" y="57235"/>
                  </a:lnTo>
                  <a:lnTo>
                    <a:pt x="19445" y="56625"/>
                  </a:lnTo>
                  <a:lnTo>
                    <a:pt x="19445" y="56016"/>
                  </a:lnTo>
                  <a:lnTo>
                    <a:pt x="19384" y="55345"/>
                  </a:lnTo>
                  <a:lnTo>
                    <a:pt x="19384" y="54614"/>
                  </a:lnTo>
                  <a:lnTo>
                    <a:pt x="19506" y="53273"/>
                  </a:lnTo>
                  <a:close/>
                  <a:moveTo>
                    <a:pt x="19445" y="0"/>
                  </a:moveTo>
                  <a:lnTo>
                    <a:pt x="18957" y="61"/>
                  </a:lnTo>
                  <a:lnTo>
                    <a:pt x="18287" y="183"/>
                  </a:lnTo>
                  <a:lnTo>
                    <a:pt x="17677" y="366"/>
                  </a:lnTo>
                  <a:lnTo>
                    <a:pt x="17068" y="670"/>
                  </a:lnTo>
                  <a:lnTo>
                    <a:pt x="16824" y="853"/>
                  </a:lnTo>
                  <a:lnTo>
                    <a:pt x="16580" y="1097"/>
                  </a:lnTo>
                  <a:lnTo>
                    <a:pt x="16336" y="1402"/>
                  </a:lnTo>
                  <a:lnTo>
                    <a:pt x="16153" y="1646"/>
                  </a:lnTo>
                  <a:lnTo>
                    <a:pt x="15788" y="2316"/>
                  </a:lnTo>
                  <a:lnTo>
                    <a:pt x="15605" y="2987"/>
                  </a:lnTo>
                  <a:lnTo>
                    <a:pt x="15483" y="3657"/>
                  </a:lnTo>
                  <a:lnTo>
                    <a:pt x="15422" y="4389"/>
                  </a:lnTo>
                  <a:lnTo>
                    <a:pt x="15422" y="5059"/>
                  </a:lnTo>
                  <a:lnTo>
                    <a:pt x="15422" y="5730"/>
                  </a:lnTo>
                  <a:lnTo>
                    <a:pt x="15544" y="6400"/>
                  </a:lnTo>
                  <a:lnTo>
                    <a:pt x="15666" y="7132"/>
                  </a:lnTo>
                  <a:lnTo>
                    <a:pt x="15849" y="7802"/>
                  </a:lnTo>
                  <a:lnTo>
                    <a:pt x="16275" y="9082"/>
                  </a:lnTo>
                  <a:lnTo>
                    <a:pt x="16397" y="9387"/>
                  </a:lnTo>
                  <a:lnTo>
                    <a:pt x="16580" y="9631"/>
                  </a:lnTo>
                  <a:lnTo>
                    <a:pt x="16824" y="9874"/>
                  </a:lnTo>
                  <a:lnTo>
                    <a:pt x="16946" y="9996"/>
                  </a:lnTo>
                  <a:lnTo>
                    <a:pt x="16946" y="10179"/>
                  </a:lnTo>
                  <a:lnTo>
                    <a:pt x="16946" y="10362"/>
                  </a:lnTo>
                  <a:lnTo>
                    <a:pt x="16763" y="11886"/>
                  </a:lnTo>
                  <a:lnTo>
                    <a:pt x="16763" y="12069"/>
                  </a:lnTo>
                  <a:lnTo>
                    <a:pt x="16702" y="12252"/>
                  </a:lnTo>
                  <a:lnTo>
                    <a:pt x="16641" y="12313"/>
                  </a:lnTo>
                  <a:lnTo>
                    <a:pt x="16458" y="12373"/>
                  </a:lnTo>
                  <a:lnTo>
                    <a:pt x="16093" y="12617"/>
                  </a:lnTo>
                  <a:lnTo>
                    <a:pt x="15422" y="13044"/>
                  </a:lnTo>
                  <a:lnTo>
                    <a:pt x="14752" y="13471"/>
                  </a:lnTo>
                  <a:lnTo>
                    <a:pt x="14508" y="13653"/>
                  </a:lnTo>
                  <a:lnTo>
                    <a:pt x="14325" y="13775"/>
                  </a:lnTo>
                  <a:lnTo>
                    <a:pt x="13350" y="13775"/>
                  </a:lnTo>
                  <a:lnTo>
                    <a:pt x="12496" y="13836"/>
                  </a:lnTo>
                  <a:lnTo>
                    <a:pt x="11765" y="13958"/>
                  </a:lnTo>
                  <a:lnTo>
                    <a:pt x="11033" y="14141"/>
                  </a:lnTo>
                  <a:lnTo>
                    <a:pt x="10668" y="14263"/>
                  </a:lnTo>
                  <a:lnTo>
                    <a:pt x="10363" y="14385"/>
                  </a:lnTo>
                  <a:lnTo>
                    <a:pt x="9997" y="14629"/>
                  </a:lnTo>
                  <a:lnTo>
                    <a:pt x="9753" y="14812"/>
                  </a:lnTo>
                  <a:lnTo>
                    <a:pt x="9510" y="15116"/>
                  </a:lnTo>
                  <a:lnTo>
                    <a:pt x="9266" y="15421"/>
                  </a:lnTo>
                  <a:lnTo>
                    <a:pt x="8900" y="16031"/>
                  </a:lnTo>
                  <a:lnTo>
                    <a:pt x="8534" y="16701"/>
                  </a:lnTo>
                  <a:lnTo>
                    <a:pt x="8230" y="17372"/>
                  </a:lnTo>
                  <a:lnTo>
                    <a:pt x="8108" y="17737"/>
                  </a:lnTo>
                  <a:lnTo>
                    <a:pt x="8047" y="18103"/>
                  </a:lnTo>
                  <a:lnTo>
                    <a:pt x="7986" y="18895"/>
                  </a:lnTo>
                  <a:lnTo>
                    <a:pt x="7986" y="19688"/>
                  </a:lnTo>
                  <a:lnTo>
                    <a:pt x="8047" y="20480"/>
                  </a:lnTo>
                  <a:lnTo>
                    <a:pt x="8047" y="20846"/>
                  </a:lnTo>
                  <a:lnTo>
                    <a:pt x="8047" y="21212"/>
                  </a:lnTo>
                  <a:lnTo>
                    <a:pt x="7864" y="22004"/>
                  </a:lnTo>
                  <a:lnTo>
                    <a:pt x="7620" y="23589"/>
                  </a:lnTo>
                  <a:lnTo>
                    <a:pt x="7376" y="25174"/>
                  </a:lnTo>
                  <a:lnTo>
                    <a:pt x="7315" y="26758"/>
                  </a:lnTo>
                  <a:lnTo>
                    <a:pt x="7254" y="27124"/>
                  </a:lnTo>
                  <a:lnTo>
                    <a:pt x="7193" y="27490"/>
                  </a:lnTo>
                  <a:lnTo>
                    <a:pt x="7132" y="27856"/>
                  </a:lnTo>
                  <a:lnTo>
                    <a:pt x="6950" y="28160"/>
                  </a:lnTo>
                  <a:lnTo>
                    <a:pt x="6706" y="28526"/>
                  </a:lnTo>
                  <a:lnTo>
                    <a:pt x="6523" y="28892"/>
                  </a:lnTo>
                  <a:lnTo>
                    <a:pt x="5974" y="30172"/>
                  </a:lnTo>
                  <a:lnTo>
                    <a:pt x="5609" y="31452"/>
                  </a:lnTo>
                  <a:lnTo>
                    <a:pt x="5304" y="32732"/>
                  </a:lnTo>
                  <a:lnTo>
                    <a:pt x="5121" y="34073"/>
                  </a:lnTo>
                  <a:lnTo>
                    <a:pt x="4938" y="35536"/>
                  </a:lnTo>
                  <a:lnTo>
                    <a:pt x="4755" y="36267"/>
                  </a:lnTo>
                  <a:lnTo>
                    <a:pt x="4572" y="36998"/>
                  </a:lnTo>
                  <a:lnTo>
                    <a:pt x="4329" y="37669"/>
                  </a:lnTo>
                  <a:lnTo>
                    <a:pt x="4207" y="38035"/>
                  </a:lnTo>
                  <a:lnTo>
                    <a:pt x="4146" y="38218"/>
                  </a:lnTo>
                  <a:lnTo>
                    <a:pt x="4024" y="38400"/>
                  </a:lnTo>
                  <a:lnTo>
                    <a:pt x="3963" y="38461"/>
                  </a:lnTo>
                  <a:lnTo>
                    <a:pt x="3475" y="38461"/>
                  </a:lnTo>
                  <a:lnTo>
                    <a:pt x="3109" y="38583"/>
                  </a:lnTo>
                  <a:lnTo>
                    <a:pt x="2805" y="38766"/>
                  </a:lnTo>
                  <a:lnTo>
                    <a:pt x="2256" y="39315"/>
                  </a:lnTo>
                  <a:lnTo>
                    <a:pt x="1768" y="39863"/>
                  </a:lnTo>
                  <a:lnTo>
                    <a:pt x="1342" y="40412"/>
                  </a:lnTo>
                  <a:lnTo>
                    <a:pt x="854" y="41021"/>
                  </a:lnTo>
                  <a:lnTo>
                    <a:pt x="306" y="41387"/>
                  </a:lnTo>
                  <a:lnTo>
                    <a:pt x="123" y="41570"/>
                  </a:lnTo>
                  <a:lnTo>
                    <a:pt x="62" y="41692"/>
                  </a:lnTo>
                  <a:lnTo>
                    <a:pt x="1" y="41814"/>
                  </a:lnTo>
                  <a:lnTo>
                    <a:pt x="62" y="42058"/>
                  </a:lnTo>
                  <a:lnTo>
                    <a:pt x="245" y="42179"/>
                  </a:lnTo>
                  <a:lnTo>
                    <a:pt x="427" y="42240"/>
                  </a:lnTo>
                  <a:lnTo>
                    <a:pt x="610" y="42240"/>
                  </a:lnTo>
                  <a:lnTo>
                    <a:pt x="1098" y="42119"/>
                  </a:lnTo>
                  <a:lnTo>
                    <a:pt x="1525" y="41936"/>
                  </a:lnTo>
                  <a:lnTo>
                    <a:pt x="1768" y="41753"/>
                  </a:lnTo>
                  <a:lnTo>
                    <a:pt x="2012" y="41570"/>
                  </a:lnTo>
                  <a:lnTo>
                    <a:pt x="2195" y="41387"/>
                  </a:lnTo>
                  <a:lnTo>
                    <a:pt x="2317" y="41265"/>
                  </a:lnTo>
                  <a:lnTo>
                    <a:pt x="2439" y="41204"/>
                  </a:lnTo>
                  <a:lnTo>
                    <a:pt x="2439" y="41204"/>
                  </a:lnTo>
                  <a:lnTo>
                    <a:pt x="2317" y="41509"/>
                  </a:lnTo>
                  <a:lnTo>
                    <a:pt x="2256" y="41753"/>
                  </a:lnTo>
                  <a:lnTo>
                    <a:pt x="1951" y="42240"/>
                  </a:lnTo>
                  <a:lnTo>
                    <a:pt x="1281" y="43459"/>
                  </a:lnTo>
                  <a:lnTo>
                    <a:pt x="976" y="44008"/>
                  </a:lnTo>
                  <a:lnTo>
                    <a:pt x="854" y="44252"/>
                  </a:lnTo>
                  <a:lnTo>
                    <a:pt x="854" y="44435"/>
                  </a:lnTo>
                  <a:lnTo>
                    <a:pt x="915" y="44557"/>
                  </a:lnTo>
                  <a:lnTo>
                    <a:pt x="1037" y="44739"/>
                  </a:lnTo>
                  <a:lnTo>
                    <a:pt x="1159" y="44861"/>
                  </a:lnTo>
                  <a:lnTo>
                    <a:pt x="1342" y="44800"/>
                  </a:lnTo>
                  <a:lnTo>
                    <a:pt x="1525" y="44739"/>
                  </a:lnTo>
                  <a:lnTo>
                    <a:pt x="1829" y="44435"/>
                  </a:lnTo>
                  <a:lnTo>
                    <a:pt x="2073" y="44130"/>
                  </a:lnTo>
                  <a:lnTo>
                    <a:pt x="2561" y="43399"/>
                  </a:lnTo>
                  <a:lnTo>
                    <a:pt x="2805" y="43033"/>
                  </a:lnTo>
                  <a:lnTo>
                    <a:pt x="3048" y="42789"/>
                  </a:lnTo>
                  <a:lnTo>
                    <a:pt x="3048" y="42789"/>
                  </a:lnTo>
                  <a:lnTo>
                    <a:pt x="2988" y="43094"/>
                  </a:lnTo>
                  <a:lnTo>
                    <a:pt x="2927" y="43459"/>
                  </a:lnTo>
                  <a:lnTo>
                    <a:pt x="2622" y="44191"/>
                  </a:lnTo>
                  <a:lnTo>
                    <a:pt x="2378" y="44861"/>
                  </a:lnTo>
                  <a:lnTo>
                    <a:pt x="2256" y="45227"/>
                  </a:lnTo>
                  <a:lnTo>
                    <a:pt x="2256" y="45593"/>
                  </a:lnTo>
                  <a:lnTo>
                    <a:pt x="2378" y="45776"/>
                  </a:lnTo>
                  <a:lnTo>
                    <a:pt x="2500" y="45898"/>
                  </a:lnTo>
                  <a:lnTo>
                    <a:pt x="2683" y="45959"/>
                  </a:lnTo>
                  <a:lnTo>
                    <a:pt x="2866" y="45898"/>
                  </a:lnTo>
                  <a:lnTo>
                    <a:pt x="3048" y="45776"/>
                  </a:lnTo>
                  <a:lnTo>
                    <a:pt x="3170" y="45532"/>
                  </a:lnTo>
                  <a:lnTo>
                    <a:pt x="3353" y="45166"/>
                  </a:lnTo>
                  <a:lnTo>
                    <a:pt x="3719" y="44252"/>
                  </a:lnTo>
                  <a:lnTo>
                    <a:pt x="4085" y="43277"/>
                  </a:lnTo>
                  <a:lnTo>
                    <a:pt x="4024" y="44130"/>
                  </a:lnTo>
                  <a:lnTo>
                    <a:pt x="3963" y="44922"/>
                  </a:lnTo>
                  <a:lnTo>
                    <a:pt x="3963" y="45349"/>
                  </a:lnTo>
                  <a:lnTo>
                    <a:pt x="4024" y="45593"/>
                  </a:lnTo>
                  <a:lnTo>
                    <a:pt x="4146" y="45776"/>
                  </a:lnTo>
                  <a:lnTo>
                    <a:pt x="4268" y="45837"/>
                  </a:lnTo>
                  <a:lnTo>
                    <a:pt x="4450" y="45837"/>
                  </a:lnTo>
                  <a:lnTo>
                    <a:pt x="4633" y="45776"/>
                  </a:lnTo>
                  <a:lnTo>
                    <a:pt x="4755" y="45654"/>
                  </a:lnTo>
                  <a:lnTo>
                    <a:pt x="4816" y="45349"/>
                  </a:lnTo>
                  <a:lnTo>
                    <a:pt x="4877" y="45105"/>
                  </a:lnTo>
                  <a:lnTo>
                    <a:pt x="4938" y="44496"/>
                  </a:lnTo>
                  <a:lnTo>
                    <a:pt x="4999" y="43642"/>
                  </a:lnTo>
                  <a:lnTo>
                    <a:pt x="5060" y="43338"/>
                  </a:lnTo>
                  <a:lnTo>
                    <a:pt x="5060" y="43216"/>
                  </a:lnTo>
                  <a:lnTo>
                    <a:pt x="5182" y="43094"/>
                  </a:lnTo>
                  <a:lnTo>
                    <a:pt x="5243" y="43277"/>
                  </a:lnTo>
                  <a:lnTo>
                    <a:pt x="5243" y="43459"/>
                  </a:lnTo>
                  <a:lnTo>
                    <a:pt x="5182" y="43886"/>
                  </a:lnTo>
                  <a:lnTo>
                    <a:pt x="5121" y="44374"/>
                  </a:lnTo>
                  <a:lnTo>
                    <a:pt x="5121" y="44800"/>
                  </a:lnTo>
                  <a:lnTo>
                    <a:pt x="5182" y="45044"/>
                  </a:lnTo>
                  <a:lnTo>
                    <a:pt x="5365" y="45227"/>
                  </a:lnTo>
                  <a:lnTo>
                    <a:pt x="5426" y="45288"/>
                  </a:lnTo>
                  <a:lnTo>
                    <a:pt x="5609" y="45288"/>
                  </a:lnTo>
                  <a:lnTo>
                    <a:pt x="5730" y="45227"/>
                  </a:lnTo>
                  <a:lnTo>
                    <a:pt x="5852" y="45044"/>
                  </a:lnTo>
                  <a:lnTo>
                    <a:pt x="5913" y="44861"/>
                  </a:lnTo>
                  <a:lnTo>
                    <a:pt x="6035" y="44496"/>
                  </a:lnTo>
                  <a:lnTo>
                    <a:pt x="6035" y="43642"/>
                  </a:lnTo>
                  <a:lnTo>
                    <a:pt x="6157" y="42484"/>
                  </a:lnTo>
                  <a:lnTo>
                    <a:pt x="6218" y="42240"/>
                  </a:lnTo>
                  <a:lnTo>
                    <a:pt x="6340" y="41997"/>
                  </a:lnTo>
                  <a:lnTo>
                    <a:pt x="6645" y="41082"/>
                  </a:lnTo>
                  <a:lnTo>
                    <a:pt x="6767" y="40595"/>
                  </a:lnTo>
                  <a:lnTo>
                    <a:pt x="6828" y="40107"/>
                  </a:lnTo>
                  <a:lnTo>
                    <a:pt x="6767" y="39802"/>
                  </a:lnTo>
                  <a:lnTo>
                    <a:pt x="6706" y="39558"/>
                  </a:lnTo>
                  <a:lnTo>
                    <a:pt x="6767" y="39315"/>
                  </a:lnTo>
                  <a:lnTo>
                    <a:pt x="6889" y="39132"/>
                  </a:lnTo>
                  <a:lnTo>
                    <a:pt x="7376" y="37974"/>
                  </a:lnTo>
                  <a:lnTo>
                    <a:pt x="7925" y="36877"/>
                  </a:lnTo>
                  <a:lnTo>
                    <a:pt x="9266" y="34256"/>
                  </a:lnTo>
                  <a:lnTo>
                    <a:pt x="9875" y="32915"/>
                  </a:lnTo>
                  <a:lnTo>
                    <a:pt x="10363" y="31574"/>
                  </a:lnTo>
                  <a:lnTo>
                    <a:pt x="10607" y="30781"/>
                  </a:lnTo>
                  <a:lnTo>
                    <a:pt x="10729" y="30050"/>
                  </a:lnTo>
                  <a:lnTo>
                    <a:pt x="11094" y="28526"/>
                  </a:lnTo>
                  <a:lnTo>
                    <a:pt x="11521" y="27185"/>
                  </a:lnTo>
                  <a:lnTo>
                    <a:pt x="12009" y="25844"/>
                  </a:lnTo>
                  <a:lnTo>
                    <a:pt x="12374" y="27307"/>
                  </a:lnTo>
                  <a:lnTo>
                    <a:pt x="12557" y="27856"/>
                  </a:lnTo>
                  <a:lnTo>
                    <a:pt x="12679" y="28465"/>
                  </a:lnTo>
                  <a:lnTo>
                    <a:pt x="12679" y="29136"/>
                  </a:lnTo>
                  <a:lnTo>
                    <a:pt x="12679" y="29806"/>
                  </a:lnTo>
                  <a:lnTo>
                    <a:pt x="12618" y="31878"/>
                  </a:lnTo>
                  <a:lnTo>
                    <a:pt x="12618" y="32427"/>
                  </a:lnTo>
                  <a:lnTo>
                    <a:pt x="12618" y="33037"/>
                  </a:lnTo>
                  <a:lnTo>
                    <a:pt x="12679" y="33280"/>
                  </a:lnTo>
                  <a:lnTo>
                    <a:pt x="12801" y="33524"/>
                  </a:lnTo>
                  <a:lnTo>
                    <a:pt x="12801" y="33768"/>
                  </a:lnTo>
                  <a:lnTo>
                    <a:pt x="12801" y="34012"/>
                  </a:lnTo>
                  <a:lnTo>
                    <a:pt x="12679" y="34560"/>
                  </a:lnTo>
                  <a:lnTo>
                    <a:pt x="12313" y="36633"/>
                  </a:lnTo>
                  <a:lnTo>
                    <a:pt x="12192" y="37669"/>
                  </a:lnTo>
                  <a:lnTo>
                    <a:pt x="12131" y="38705"/>
                  </a:lnTo>
                  <a:lnTo>
                    <a:pt x="12070" y="40839"/>
                  </a:lnTo>
                  <a:lnTo>
                    <a:pt x="12131" y="42972"/>
                  </a:lnTo>
                  <a:lnTo>
                    <a:pt x="12252" y="45044"/>
                  </a:lnTo>
                  <a:lnTo>
                    <a:pt x="12435" y="47178"/>
                  </a:lnTo>
                  <a:lnTo>
                    <a:pt x="12740" y="49250"/>
                  </a:lnTo>
                  <a:lnTo>
                    <a:pt x="13106" y="51261"/>
                  </a:lnTo>
                  <a:lnTo>
                    <a:pt x="13593" y="53334"/>
                  </a:lnTo>
                  <a:lnTo>
                    <a:pt x="14081" y="55041"/>
                  </a:lnTo>
                  <a:lnTo>
                    <a:pt x="14264" y="55955"/>
                  </a:lnTo>
                  <a:lnTo>
                    <a:pt x="14325" y="56869"/>
                  </a:lnTo>
                  <a:lnTo>
                    <a:pt x="14264" y="57601"/>
                  </a:lnTo>
                  <a:lnTo>
                    <a:pt x="14203" y="58393"/>
                  </a:lnTo>
                  <a:lnTo>
                    <a:pt x="13837" y="59856"/>
                  </a:lnTo>
                  <a:lnTo>
                    <a:pt x="13654" y="60892"/>
                  </a:lnTo>
                  <a:lnTo>
                    <a:pt x="13532" y="61928"/>
                  </a:lnTo>
                  <a:lnTo>
                    <a:pt x="13472" y="62964"/>
                  </a:lnTo>
                  <a:lnTo>
                    <a:pt x="13532" y="64001"/>
                  </a:lnTo>
                  <a:lnTo>
                    <a:pt x="13715" y="65037"/>
                  </a:lnTo>
                  <a:lnTo>
                    <a:pt x="13898" y="66012"/>
                  </a:lnTo>
                  <a:lnTo>
                    <a:pt x="14508" y="67963"/>
                  </a:lnTo>
                  <a:lnTo>
                    <a:pt x="15605" y="71681"/>
                  </a:lnTo>
                  <a:lnTo>
                    <a:pt x="16032" y="73144"/>
                  </a:lnTo>
                  <a:lnTo>
                    <a:pt x="16458" y="74606"/>
                  </a:lnTo>
                  <a:lnTo>
                    <a:pt x="16580" y="75094"/>
                  </a:lnTo>
                  <a:lnTo>
                    <a:pt x="16641" y="75399"/>
                  </a:lnTo>
                  <a:lnTo>
                    <a:pt x="16641" y="75643"/>
                  </a:lnTo>
                  <a:lnTo>
                    <a:pt x="16519" y="76069"/>
                  </a:lnTo>
                  <a:lnTo>
                    <a:pt x="16336" y="76496"/>
                  </a:lnTo>
                  <a:lnTo>
                    <a:pt x="15849" y="77227"/>
                  </a:lnTo>
                  <a:lnTo>
                    <a:pt x="15422" y="77959"/>
                  </a:lnTo>
                  <a:lnTo>
                    <a:pt x="15117" y="78264"/>
                  </a:lnTo>
                  <a:lnTo>
                    <a:pt x="14813" y="78507"/>
                  </a:lnTo>
                  <a:lnTo>
                    <a:pt x="14569" y="78690"/>
                  </a:lnTo>
                  <a:lnTo>
                    <a:pt x="14386" y="78873"/>
                  </a:lnTo>
                  <a:lnTo>
                    <a:pt x="14386" y="79056"/>
                  </a:lnTo>
                  <a:lnTo>
                    <a:pt x="14447" y="79239"/>
                  </a:lnTo>
                  <a:lnTo>
                    <a:pt x="14569" y="79361"/>
                  </a:lnTo>
                  <a:lnTo>
                    <a:pt x="14752" y="79483"/>
                  </a:lnTo>
                  <a:lnTo>
                    <a:pt x="15117" y="79605"/>
                  </a:lnTo>
                  <a:lnTo>
                    <a:pt x="15483" y="79666"/>
                  </a:lnTo>
                  <a:lnTo>
                    <a:pt x="16032" y="79787"/>
                  </a:lnTo>
                  <a:lnTo>
                    <a:pt x="16580" y="79848"/>
                  </a:lnTo>
                  <a:lnTo>
                    <a:pt x="17007" y="79848"/>
                  </a:lnTo>
                  <a:lnTo>
                    <a:pt x="17434" y="79787"/>
                  </a:lnTo>
                  <a:lnTo>
                    <a:pt x="17555" y="79787"/>
                  </a:lnTo>
                  <a:lnTo>
                    <a:pt x="17677" y="79970"/>
                  </a:lnTo>
                  <a:lnTo>
                    <a:pt x="17921" y="80092"/>
                  </a:lnTo>
                  <a:lnTo>
                    <a:pt x="18165" y="80153"/>
                  </a:lnTo>
                  <a:lnTo>
                    <a:pt x="18592" y="80214"/>
                  </a:lnTo>
                  <a:lnTo>
                    <a:pt x="18957" y="80092"/>
                  </a:lnTo>
                  <a:lnTo>
                    <a:pt x="19140" y="80031"/>
                  </a:lnTo>
                  <a:lnTo>
                    <a:pt x="19323" y="79909"/>
                  </a:lnTo>
                  <a:lnTo>
                    <a:pt x="19445" y="79727"/>
                  </a:lnTo>
                  <a:lnTo>
                    <a:pt x="19506" y="79544"/>
                  </a:lnTo>
                  <a:lnTo>
                    <a:pt x="19689" y="79787"/>
                  </a:lnTo>
                  <a:lnTo>
                    <a:pt x="19872" y="80031"/>
                  </a:lnTo>
                  <a:lnTo>
                    <a:pt x="20115" y="80153"/>
                  </a:lnTo>
                  <a:lnTo>
                    <a:pt x="20420" y="80214"/>
                  </a:lnTo>
                  <a:lnTo>
                    <a:pt x="20725" y="80214"/>
                  </a:lnTo>
                  <a:lnTo>
                    <a:pt x="21091" y="80153"/>
                  </a:lnTo>
                  <a:lnTo>
                    <a:pt x="21335" y="79970"/>
                  </a:lnTo>
                  <a:lnTo>
                    <a:pt x="21456" y="79848"/>
                  </a:lnTo>
                  <a:lnTo>
                    <a:pt x="21517" y="79727"/>
                  </a:lnTo>
                  <a:lnTo>
                    <a:pt x="21700" y="79787"/>
                  </a:lnTo>
                  <a:lnTo>
                    <a:pt x="21944" y="79848"/>
                  </a:lnTo>
                  <a:lnTo>
                    <a:pt x="22371" y="79848"/>
                  </a:lnTo>
                  <a:lnTo>
                    <a:pt x="22858" y="79787"/>
                  </a:lnTo>
                  <a:lnTo>
                    <a:pt x="23285" y="79727"/>
                  </a:lnTo>
                  <a:lnTo>
                    <a:pt x="24138" y="79544"/>
                  </a:lnTo>
                  <a:lnTo>
                    <a:pt x="24260" y="79483"/>
                  </a:lnTo>
                  <a:lnTo>
                    <a:pt x="24443" y="79422"/>
                  </a:lnTo>
                  <a:lnTo>
                    <a:pt x="24565" y="79300"/>
                  </a:lnTo>
                  <a:lnTo>
                    <a:pt x="24687" y="79117"/>
                  </a:lnTo>
                  <a:lnTo>
                    <a:pt x="24687" y="78934"/>
                  </a:lnTo>
                  <a:lnTo>
                    <a:pt x="24626" y="78812"/>
                  </a:lnTo>
                  <a:lnTo>
                    <a:pt x="24382" y="78629"/>
                  </a:lnTo>
                  <a:lnTo>
                    <a:pt x="23895" y="78203"/>
                  </a:lnTo>
                  <a:lnTo>
                    <a:pt x="23590" y="77898"/>
                  </a:lnTo>
                  <a:lnTo>
                    <a:pt x="23346" y="77471"/>
                  </a:lnTo>
                  <a:lnTo>
                    <a:pt x="22858" y="76679"/>
                  </a:lnTo>
                  <a:lnTo>
                    <a:pt x="22554" y="76008"/>
                  </a:lnTo>
                  <a:lnTo>
                    <a:pt x="22432" y="75643"/>
                  </a:lnTo>
                  <a:lnTo>
                    <a:pt x="22432" y="75277"/>
                  </a:lnTo>
                  <a:lnTo>
                    <a:pt x="22554" y="74667"/>
                  </a:lnTo>
                  <a:lnTo>
                    <a:pt x="22736" y="74058"/>
                  </a:lnTo>
                  <a:lnTo>
                    <a:pt x="23468" y="71559"/>
                  </a:lnTo>
                  <a:lnTo>
                    <a:pt x="24565" y="67902"/>
                  </a:lnTo>
                  <a:lnTo>
                    <a:pt x="25114" y="65951"/>
                  </a:lnTo>
                  <a:lnTo>
                    <a:pt x="25357" y="64976"/>
                  </a:lnTo>
                  <a:lnTo>
                    <a:pt x="25540" y="63940"/>
                  </a:lnTo>
                  <a:lnTo>
                    <a:pt x="25601" y="62964"/>
                  </a:lnTo>
                  <a:lnTo>
                    <a:pt x="25540" y="61928"/>
                  </a:lnTo>
                  <a:lnTo>
                    <a:pt x="25418" y="60953"/>
                  </a:lnTo>
                  <a:lnTo>
                    <a:pt x="25175" y="59978"/>
                  </a:lnTo>
                  <a:lnTo>
                    <a:pt x="24870" y="58393"/>
                  </a:lnTo>
                  <a:lnTo>
                    <a:pt x="24748" y="57662"/>
                  </a:lnTo>
                  <a:lnTo>
                    <a:pt x="24748" y="56869"/>
                  </a:lnTo>
                  <a:lnTo>
                    <a:pt x="24809" y="56016"/>
                  </a:lnTo>
                  <a:lnTo>
                    <a:pt x="24931" y="55162"/>
                  </a:lnTo>
                  <a:lnTo>
                    <a:pt x="25357" y="53456"/>
                  </a:lnTo>
                  <a:lnTo>
                    <a:pt x="25845" y="51505"/>
                  </a:lnTo>
                  <a:lnTo>
                    <a:pt x="26272" y="49555"/>
                  </a:lnTo>
                  <a:lnTo>
                    <a:pt x="26516" y="47543"/>
                  </a:lnTo>
                  <a:lnTo>
                    <a:pt x="26759" y="45532"/>
                  </a:lnTo>
                  <a:lnTo>
                    <a:pt x="26881" y="43459"/>
                  </a:lnTo>
                  <a:lnTo>
                    <a:pt x="26942" y="41387"/>
                  </a:lnTo>
                  <a:lnTo>
                    <a:pt x="26942" y="39376"/>
                  </a:lnTo>
                  <a:lnTo>
                    <a:pt x="26881" y="38339"/>
                  </a:lnTo>
                  <a:lnTo>
                    <a:pt x="26820" y="37364"/>
                  </a:lnTo>
                  <a:lnTo>
                    <a:pt x="26455" y="35414"/>
                  </a:lnTo>
                  <a:lnTo>
                    <a:pt x="26272" y="34377"/>
                  </a:lnTo>
                  <a:lnTo>
                    <a:pt x="26150" y="33890"/>
                  </a:lnTo>
                  <a:lnTo>
                    <a:pt x="26089" y="33646"/>
                  </a:lnTo>
                  <a:lnTo>
                    <a:pt x="26150" y="33402"/>
                  </a:lnTo>
                  <a:lnTo>
                    <a:pt x="26211" y="32976"/>
                  </a:lnTo>
                  <a:lnTo>
                    <a:pt x="26211" y="32610"/>
                  </a:lnTo>
                  <a:lnTo>
                    <a:pt x="26150" y="31817"/>
                  </a:lnTo>
                  <a:lnTo>
                    <a:pt x="26150" y="28770"/>
                  </a:lnTo>
                  <a:lnTo>
                    <a:pt x="26211" y="28282"/>
                  </a:lnTo>
                  <a:lnTo>
                    <a:pt x="26333" y="27856"/>
                  </a:lnTo>
                  <a:lnTo>
                    <a:pt x="26881" y="26027"/>
                  </a:lnTo>
                  <a:lnTo>
                    <a:pt x="27003" y="25661"/>
                  </a:lnTo>
                  <a:lnTo>
                    <a:pt x="27369" y="26758"/>
                  </a:lnTo>
                  <a:lnTo>
                    <a:pt x="27735" y="27856"/>
                  </a:lnTo>
                  <a:lnTo>
                    <a:pt x="27918" y="28526"/>
                  </a:lnTo>
                  <a:lnTo>
                    <a:pt x="28100" y="29196"/>
                  </a:lnTo>
                  <a:lnTo>
                    <a:pt x="28405" y="30598"/>
                  </a:lnTo>
                  <a:lnTo>
                    <a:pt x="28588" y="31269"/>
                  </a:lnTo>
                  <a:lnTo>
                    <a:pt x="28832" y="32000"/>
                  </a:lnTo>
                  <a:lnTo>
                    <a:pt x="29380" y="33341"/>
                  </a:lnTo>
                  <a:lnTo>
                    <a:pt x="29990" y="34682"/>
                  </a:lnTo>
                  <a:lnTo>
                    <a:pt x="30660" y="36023"/>
                  </a:lnTo>
                  <a:lnTo>
                    <a:pt x="31270" y="37242"/>
                  </a:lnTo>
                  <a:lnTo>
                    <a:pt x="31879" y="38522"/>
                  </a:lnTo>
                  <a:lnTo>
                    <a:pt x="32123" y="39010"/>
                  </a:lnTo>
                  <a:lnTo>
                    <a:pt x="32306" y="39498"/>
                  </a:lnTo>
                  <a:lnTo>
                    <a:pt x="32306" y="39680"/>
                  </a:lnTo>
                  <a:lnTo>
                    <a:pt x="32245" y="39924"/>
                  </a:lnTo>
                  <a:lnTo>
                    <a:pt x="32245" y="40168"/>
                  </a:lnTo>
                  <a:lnTo>
                    <a:pt x="32245" y="40473"/>
                  </a:lnTo>
                  <a:lnTo>
                    <a:pt x="32367" y="40899"/>
                  </a:lnTo>
                  <a:lnTo>
                    <a:pt x="32489" y="41387"/>
                  </a:lnTo>
                  <a:lnTo>
                    <a:pt x="32794" y="42240"/>
                  </a:lnTo>
                  <a:lnTo>
                    <a:pt x="32855" y="42606"/>
                  </a:lnTo>
                  <a:lnTo>
                    <a:pt x="32916" y="42972"/>
                  </a:lnTo>
                  <a:lnTo>
                    <a:pt x="32977" y="44069"/>
                  </a:lnTo>
                  <a:lnTo>
                    <a:pt x="33038" y="44496"/>
                  </a:lnTo>
                  <a:lnTo>
                    <a:pt x="33160" y="44922"/>
                  </a:lnTo>
                  <a:lnTo>
                    <a:pt x="33281" y="45166"/>
                  </a:lnTo>
                  <a:lnTo>
                    <a:pt x="33464" y="45288"/>
                  </a:lnTo>
                  <a:lnTo>
                    <a:pt x="33647" y="45288"/>
                  </a:lnTo>
                  <a:lnTo>
                    <a:pt x="33769" y="45166"/>
                  </a:lnTo>
                  <a:lnTo>
                    <a:pt x="33830" y="45044"/>
                  </a:lnTo>
                  <a:lnTo>
                    <a:pt x="33891" y="44800"/>
                  </a:lnTo>
                  <a:lnTo>
                    <a:pt x="33952" y="44557"/>
                  </a:lnTo>
                  <a:lnTo>
                    <a:pt x="33891" y="44008"/>
                  </a:lnTo>
                  <a:lnTo>
                    <a:pt x="33830" y="43520"/>
                  </a:lnTo>
                  <a:lnTo>
                    <a:pt x="33830" y="43277"/>
                  </a:lnTo>
                  <a:lnTo>
                    <a:pt x="33830" y="43216"/>
                  </a:lnTo>
                  <a:lnTo>
                    <a:pt x="33891" y="43094"/>
                  </a:lnTo>
                  <a:lnTo>
                    <a:pt x="33952" y="43216"/>
                  </a:lnTo>
                  <a:lnTo>
                    <a:pt x="34013" y="43338"/>
                  </a:lnTo>
                  <a:lnTo>
                    <a:pt x="34013" y="43642"/>
                  </a:lnTo>
                  <a:lnTo>
                    <a:pt x="34135" y="44496"/>
                  </a:lnTo>
                  <a:lnTo>
                    <a:pt x="34135" y="45105"/>
                  </a:lnTo>
                  <a:lnTo>
                    <a:pt x="34196" y="45349"/>
                  </a:lnTo>
                  <a:lnTo>
                    <a:pt x="34318" y="45654"/>
                  </a:lnTo>
                  <a:lnTo>
                    <a:pt x="34440" y="45776"/>
                  </a:lnTo>
                  <a:lnTo>
                    <a:pt x="34561" y="45837"/>
                  </a:lnTo>
                  <a:lnTo>
                    <a:pt x="34744" y="45837"/>
                  </a:lnTo>
                  <a:lnTo>
                    <a:pt x="34866" y="45776"/>
                  </a:lnTo>
                  <a:lnTo>
                    <a:pt x="34988" y="45593"/>
                  </a:lnTo>
                  <a:lnTo>
                    <a:pt x="35049" y="45410"/>
                  </a:lnTo>
                  <a:lnTo>
                    <a:pt x="35049" y="44922"/>
                  </a:lnTo>
                  <a:lnTo>
                    <a:pt x="34988" y="44130"/>
                  </a:lnTo>
                  <a:lnTo>
                    <a:pt x="34988" y="43703"/>
                  </a:lnTo>
                  <a:lnTo>
                    <a:pt x="34988" y="43277"/>
                  </a:lnTo>
                  <a:lnTo>
                    <a:pt x="35354" y="44252"/>
                  </a:lnTo>
                  <a:lnTo>
                    <a:pt x="35659" y="45166"/>
                  </a:lnTo>
                  <a:lnTo>
                    <a:pt x="35902" y="45593"/>
                  </a:lnTo>
                  <a:lnTo>
                    <a:pt x="36024" y="45776"/>
                  </a:lnTo>
                  <a:lnTo>
                    <a:pt x="36207" y="45898"/>
                  </a:lnTo>
                  <a:lnTo>
                    <a:pt x="36390" y="45959"/>
                  </a:lnTo>
                  <a:lnTo>
                    <a:pt x="36573" y="45898"/>
                  </a:lnTo>
                  <a:lnTo>
                    <a:pt x="36695" y="45776"/>
                  </a:lnTo>
                  <a:lnTo>
                    <a:pt x="36756" y="45593"/>
                  </a:lnTo>
                  <a:lnTo>
                    <a:pt x="36756" y="45227"/>
                  </a:lnTo>
                  <a:lnTo>
                    <a:pt x="36695" y="44861"/>
                  </a:lnTo>
                  <a:lnTo>
                    <a:pt x="36390" y="44191"/>
                  </a:lnTo>
                  <a:lnTo>
                    <a:pt x="36146" y="43459"/>
                  </a:lnTo>
                  <a:lnTo>
                    <a:pt x="36024" y="43094"/>
                  </a:lnTo>
                  <a:lnTo>
                    <a:pt x="35963" y="42789"/>
                  </a:lnTo>
                  <a:lnTo>
                    <a:pt x="35963" y="42789"/>
                  </a:lnTo>
                  <a:lnTo>
                    <a:pt x="36207" y="43033"/>
                  </a:lnTo>
                  <a:lnTo>
                    <a:pt x="36451" y="43338"/>
                  </a:lnTo>
                  <a:lnTo>
                    <a:pt x="36878" y="43947"/>
                  </a:lnTo>
                  <a:lnTo>
                    <a:pt x="37061" y="44252"/>
                  </a:lnTo>
                  <a:lnTo>
                    <a:pt x="37304" y="44557"/>
                  </a:lnTo>
                  <a:lnTo>
                    <a:pt x="37487" y="44739"/>
                  </a:lnTo>
                  <a:lnTo>
                    <a:pt x="37670" y="44800"/>
                  </a:lnTo>
                  <a:lnTo>
                    <a:pt x="37853" y="44800"/>
                  </a:lnTo>
                  <a:lnTo>
                    <a:pt x="37975" y="44739"/>
                  </a:lnTo>
                  <a:lnTo>
                    <a:pt x="38097" y="44618"/>
                  </a:lnTo>
                  <a:lnTo>
                    <a:pt x="38158" y="44496"/>
                  </a:lnTo>
                  <a:lnTo>
                    <a:pt x="38158" y="44313"/>
                  </a:lnTo>
                  <a:lnTo>
                    <a:pt x="38097" y="44130"/>
                  </a:lnTo>
                  <a:lnTo>
                    <a:pt x="37975" y="43825"/>
                  </a:lnTo>
                  <a:lnTo>
                    <a:pt x="37792" y="43581"/>
                  </a:lnTo>
                  <a:lnTo>
                    <a:pt x="37182" y="42423"/>
                  </a:lnTo>
                  <a:lnTo>
                    <a:pt x="36878" y="41814"/>
                  </a:lnTo>
                  <a:lnTo>
                    <a:pt x="36695" y="41509"/>
                  </a:lnTo>
                  <a:lnTo>
                    <a:pt x="36634" y="41204"/>
                  </a:lnTo>
                  <a:lnTo>
                    <a:pt x="36817" y="41326"/>
                  </a:lnTo>
                  <a:lnTo>
                    <a:pt x="37000" y="41509"/>
                  </a:lnTo>
                  <a:lnTo>
                    <a:pt x="37182" y="41692"/>
                  </a:lnTo>
                  <a:lnTo>
                    <a:pt x="37365" y="41875"/>
                  </a:lnTo>
                  <a:lnTo>
                    <a:pt x="37792" y="42119"/>
                  </a:lnTo>
                  <a:lnTo>
                    <a:pt x="38219" y="42179"/>
                  </a:lnTo>
                  <a:lnTo>
                    <a:pt x="38584" y="42240"/>
                  </a:lnTo>
                  <a:lnTo>
                    <a:pt x="38706" y="42179"/>
                  </a:lnTo>
                  <a:lnTo>
                    <a:pt x="38889" y="42119"/>
                  </a:lnTo>
                  <a:lnTo>
                    <a:pt x="38950" y="41997"/>
                  </a:lnTo>
                  <a:lnTo>
                    <a:pt x="39011" y="41936"/>
                  </a:lnTo>
                  <a:lnTo>
                    <a:pt x="39011" y="41753"/>
                  </a:lnTo>
                  <a:lnTo>
                    <a:pt x="38889" y="41570"/>
                  </a:lnTo>
                  <a:lnTo>
                    <a:pt x="38706" y="41387"/>
                  </a:lnTo>
                  <a:lnTo>
                    <a:pt x="38402" y="41204"/>
                  </a:lnTo>
                  <a:lnTo>
                    <a:pt x="38158" y="40960"/>
                  </a:lnTo>
                  <a:lnTo>
                    <a:pt x="37609" y="40412"/>
                  </a:lnTo>
                  <a:lnTo>
                    <a:pt x="37182" y="39802"/>
                  </a:lnTo>
                  <a:lnTo>
                    <a:pt x="36695" y="39254"/>
                  </a:lnTo>
                  <a:lnTo>
                    <a:pt x="36451" y="39010"/>
                  </a:lnTo>
                  <a:lnTo>
                    <a:pt x="36207" y="38766"/>
                  </a:lnTo>
                  <a:lnTo>
                    <a:pt x="35902" y="38583"/>
                  </a:lnTo>
                  <a:lnTo>
                    <a:pt x="35598" y="38461"/>
                  </a:lnTo>
                  <a:lnTo>
                    <a:pt x="35110" y="38461"/>
                  </a:lnTo>
                  <a:lnTo>
                    <a:pt x="34988" y="38400"/>
                  </a:lnTo>
                  <a:lnTo>
                    <a:pt x="34927" y="38218"/>
                  </a:lnTo>
                  <a:lnTo>
                    <a:pt x="34866" y="38096"/>
                  </a:lnTo>
                  <a:lnTo>
                    <a:pt x="34683" y="37669"/>
                  </a:lnTo>
                  <a:lnTo>
                    <a:pt x="34440" y="36938"/>
                  </a:lnTo>
                  <a:lnTo>
                    <a:pt x="34257" y="36145"/>
                  </a:lnTo>
                  <a:lnTo>
                    <a:pt x="34074" y="35414"/>
                  </a:lnTo>
                  <a:lnTo>
                    <a:pt x="33952" y="34621"/>
                  </a:lnTo>
                  <a:lnTo>
                    <a:pt x="33891" y="33646"/>
                  </a:lnTo>
                  <a:lnTo>
                    <a:pt x="33769" y="32732"/>
                  </a:lnTo>
                  <a:lnTo>
                    <a:pt x="33586" y="31939"/>
                  </a:lnTo>
                  <a:lnTo>
                    <a:pt x="33342" y="31147"/>
                  </a:lnTo>
                  <a:lnTo>
                    <a:pt x="33099" y="30355"/>
                  </a:lnTo>
                  <a:lnTo>
                    <a:pt x="32794" y="29562"/>
                  </a:lnTo>
                  <a:lnTo>
                    <a:pt x="32550" y="28953"/>
                  </a:lnTo>
                  <a:lnTo>
                    <a:pt x="32428" y="28648"/>
                  </a:lnTo>
                  <a:lnTo>
                    <a:pt x="32245" y="28343"/>
                  </a:lnTo>
                  <a:lnTo>
                    <a:pt x="32001" y="27916"/>
                  </a:lnTo>
                  <a:lnTo>
                    <a:pt x="31879" y="27734"/>
                  </a:lnTo>
                  <a:lnTo>
                    <a:pt x="31819" y="27490"/>
                  </a:lnTo>
                  <a:lnTo>
                    <a:pt x="31758" y="27124"/>
                  </a:lnTo>
                  <a:lnTo>
                    <a:pt x="31697" y="26697"/>
                  </a:lnTo>
                  <a:lnTo>
                    <a:pt x="31697" y="25905"/>
                  </a:lnTo>
                  <a:lnTo>
                    <a:pt x="31514" y="24320"/>
                  </a:lnTo>
                  <a:lnTo>
                    <a:pt x="31270" y="22735"/>
                  </a:lnTo>
                  <a:lnTo>
                    <a:pt x="30965" y="21212"/>
                  </a:lnTo>
                  <a:lnTo>
                    <a:pt x="30965" y="20846"/>
                  </a:lnTo>
                  <a:lnTo>
                    <a:pt x="31026" y="20480"/>
                  </a:lnTo>
                  <a:lnTo>
                    <a:pt x="31026" y="19688"/>
                  </a:lnTo>
                  <a:lnTo>
                    <a:pt x="31026" y="18834"/>
                  </a:lnTo>
                  <a:lnTo>
                    <a:pt x="30965" y="18042"/>
                  </a:lnTo>
                  <a:lnTo>
                    <a:pt x="30904" y="17676"/>
                  </a:lnTo>
                  <a:lnTo>
                    <a:pt x="30782" y="17311"/>
                  </a:lnTo>
                  <a:lnTo>
                    <a:pt x="30478" y="16640"/>
                  </a:lnTo>
                  <a:lnTo>
                    <a:pt x="30112" y="16031"/>
                  </a:lnTo>
                  <a:lnTo>
                    <a:pt x="29746" y="15421"/>
                  </a:lnTo>
                  <a:lnTo>
                    <a:pt x="29502" y="15116"/>
                  </a:lnTo>
                  <a:lnTo>
                    <a:pt x="29258" y="14812"/>
                  </a:lnTo>
                  <a:lnTo>
                    <a:pt x="28954" y="14629"/>
                  </a:lnTo>
                  <a:lnTo>
                    <a:pt x="28649" y="14446"/>
                  </a:lnTo>
                  <a:lnTo>
                    <a:pt x="27978" y="14141"/>
                  </a:lnTo>
                  <a:lnTo>
                    <a:pt x="27247" y="13958"/>
                  </a:lnTo>
                  <a:lnTo>
                    <a:pt x="26455" y="13836"/>
                  </a:lnTo>
                  <a:lnTo>
                    <a:pt x="25662" y="13775"/>
                  </a:lnTo>
                  <a:lnTo>
                    <a:pt x="24748" y="13775"/>
                  </a:lnTo>
                  <a:lnTo>
                    <a:pt x="24565" y="13653"/>
                  </a:lnTo>
                  <a:lnTo>
                    <a:pt x="24260" y="13471"/>
                  </a:lnTo>
                  <a:lnTo>
                    <a:pt x="22919" y="12617"/>
                  </a:lnTo>
                  <a:lnTo>
                    <a:pt x="22554" y="12373"/>
                  </a:lnTo>
                  <a:lnTo>
                    <a:pt x="22432" y="12313"/>
                  </a:lnTo>
                  <a:lnTo>
                    <a:pt x="22310" y="12252"/>
                  </a:lnTo>
                  <a:lnTo>
                    <a:pt x="22310" y="12130"/>
                  </a:lnTo>
                  <a:lnTo>
                    <a:pt x="22127" y="10728"/>
                  </a:lnTo>
                  <a:lnTo>
                    <a:pt x="22066" y="10118"/>
                  </a:lnTo>
                  <a:lnTo>
                    <a:pt x="22066" y="9996"/>
                  </a:lnTo>
                  <a:lnTo>
                    <a:pt x="22188" y="9874"/>
                  </a:lnTo>
                  <a:lnTo>
                    <a:pt x="22493" y="9631"/>
                  </a:lnTo>
                  <a:lnTo>
                    <a:pt x="22615" y="9448"/>
                  </a:lnTo>
                  <a:lnTo>
                    <a:pt x="22676" y="9204"/>
                  </a:lnTo>
                  <a:lnTo>
                    <a:pt x="22858" y="8777"/>
                  </a:lnTo>
                  <a:lnTo>
                    <a:pt x="23224" y="7497"/>
                  </a:lnTo>
                  <a:lnTo>
                    <a:pt x="23407" y="6766"/>
                  </a:lnTo>
                  <a:lnTo>
                    <a:pt x="23529" y="6034"/>
                  </a:lnTo>
                  <a:lnTo>
                    <a:pt x="23651" y="5303"/>
                  </a:lnTo>
                  <a:lnTo>
                    <a:pt x="23651" y="4511"/>
                  </a:lnTo>
                  <a:lnTo>
                    <a:pt x="23590" y="3779"/>
                  </a:lnTo>
                  <a:lnTo>
                    <a:pt x="23468" y="3048"/>
                  </a:lnTo>
                  <a:lnTo>
                    <a:pt x="23285" y="2316"/>
                  </a:lnTo>
                  <a:lnTo>
                    <a:pt x="22919" y="1646"/>
                  </a:lnTo>
                  <a:lnTo>
                    <a:pt x="22493" y="1158"/>
                  </a:lnTo>
                  <a:lnTo>
                    <a:pt x="22005" y="731"/>
                  </a:lnTo>
                  <a:lnTo>
                    <a:pt x="21456" y="366"/>
                  </a:lnTo>
                  <a:lnTo>
                    <a:pt x="20786" y="122"/>
                  </a:lnTo>
                  <a:lnTo>
                    <a:pt x="19994" y="61"/>
                  </a:lnTo>
                  <a:lnTo>
                    <a:pt x="1944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Shape 232"/>
            <p:cNvSpPr/>
            <p:nvPr/>
          </p:nvSpPr>
          <p:spPr>
            <a:xfrm>
              <a:off x="5160100" y="1609475"/>
              <a:ext cx="975300" cy="2005375"/>
            </a:xfrm>
            <a:custGeom>
              <a:avLst/>
              <a:gdLst/>
              <a:ahLst/>
              <a:cxnLst/>
              <a:rect l="0" t="0" r="0" b="0"/>
              <a:pathLst>
                <a:path w="39012" h="80215" extrusionOk="0">
                  <a:moveTo>
                    <a:pt x="20115" y="366"/>
                  </a:moveTo>
                  <a:lnTo>
                    <a:pt x="20725" y="488"/>
                  </a:lnTo>
                  <a:lnTo>
                    <a:pt x="21274" y="731"/>
                  </a:lnTo>
                  <a:lnTo>
                    <a:pt x="21822" y="1036"/>
                  </a:lnTo>
                  <a:lnTo>
                    <a:pt x="22127" y="1219"/>
                  </a:lnTo>
                  <a:lnTo>
                    <a:pt x="22371" y="1524"/>
                  </a:lnTo>
                  <a:lnTo>
                    <a:pt x="22554" y="1768"/>
                  </a:lnTo>
                  <a:lnTo>
                    <a:pt x="22736" y="2072"/>
                  </a:lnTo>
                  <a:lnTo>
                    <a:pt x="23041" y="2743"/>
                  </a:lnTo>
                  <a:lnTo>
                    <a:pt x="23163" y="3413"/>
                  </a:lnTo>
                  <a:lnTo>
                    <a:pt x="23285" y="4206"/>
                  </a:lnTo>
                  <a:lnTo>
                    <a:pt x="23346" y="4998"/>
                  </a:lnTo>
                  <a:lnTo>
                    <a:pt x="23285" y="5791"/>
                  </a:lnTo>
                  <a:lnTo>
                    <a:pt x="23163" y="6583"/>
                  </a:lnTo>
                  <a:lnTo>
                    <a:pt x="22858" y="7924"/>
                  </a:lnTo>
                  <a:lnTo>
                    <a:pt x="22615" y="8533"/>
                  </a:lnTo>
                  <a:lnTo>
                    <a:pt x="22371" y="9204"/>
                  </a:lnTo>
                  <a:lnTo>
                    <a:pt x="22310" y="9326"/>
                  </a:lnTo>
                  <a:lnTo>
                    <a:pt x="22188" y="9509"/>
                  </a:lnTo>
                  <a:lnTo>
                    <a:pt x="21883" y="9752"/>
                  </a:lnTo>
                  <a:lnTo>
                    <a:pt x="21152" y="10179"/>
                  </a:lnTo>
                  <a:lnTo>
                    <a:pt x="20420" y="10606"/>
                  </a:lnTo>
                  <a:lnTo>
                    <a:pt x="19994" y="10789"/>
                  </a:lnTo>
                  <a:lnTo>
                    <a:pt x="19567" y="10850"/>
                  </a:lnTo>
                  <a:lnTo>
                    <a:pt x="19201" y="10850"/>
                  </a:lnTo>
                  <a:lnTo>
                    <a:pt x="18774" y="10667"/>
                  </a:lnTo>
                  <a:lnTo>
                    <a:pt x="17982" y="10240"/>
                  </a:lnTo>
                  <a:lnTo>
                    <a:pt x="17251" y="9813"/>
                  </a:lnTo>
                  <a:lnTo>
                    <a:pt x="16946" y="9570"/>
                  </a:lnTo>
                  <a:lnTo>
                    <a:pt x="16763" y="9387"/>
                  </a:lnTo>
                  <a:lnTo>
                    <a:pt x="16702" y="9265"/>
                  </a:lnTo>
                  <a:lnTo>
                    <a:pt x="16519" y="8777"/>
                  </a:lnTo>
                  <a:lnTo>
                    <a:pt x="16336" y="8351"/>
                  </a:lnTo>
                  <a:lnTo>
                    <a:pt x="16093" y="7497"/>
                  </a:lnTo>
                  <a:lnTo>
                    <a:pt x="15910" y="6705"/>
                  </a:lnTo>
                  <a:lnTo>
                    <a:pt x="15788" y="5912"/>
                  </a:lnTo>
                  <a:lnTo>
                    <a:pt x="15727" y="5120"/>
                  </a:lnTo>
                  <a:lnTo>
                    <a:pt x="15727" y="4328"/>
                  </a:lnTo>
                  <a:lnTo>
                    <a:pt x="15849" y="3474"/>
                  </a:lnTo>
                  <a:lnTo>
                    <a:pt x="15971" y="2804"/>
                  </a:lnTo>
                  <a:lnTo>
                    <a:pt x="16275" y="2194"/>
                  </a:lnTo>
                  <a:lnTo>
                    <a:pt x="16641" y="1585"/>
                  </a:lnTo>
                  <a:lnTo>
                    <a:pt x="16824" y="1341"/>
                  </a:lnTo>
                  <a:lnTo>
                    <a:pt x="17129" y="1097"/>
                  </a:lnTo>
                  <a:lnTo>
                    <a:pt x="17677" y="731"/>
                  </a:lnTo>
                  <a:lnTo>
                    <a:pt x="18226" y="549"/>
                  </a:lnTo>
                  <a:lnTo>
                    <a:pt x="18896" y="427"/>
                  </a:lnTo>
                  <a:lnTo>
                    <a:pt x="19506" y="366"/>
                  </a:lnTo>
                  <a:close/>
                  <a:moveTo>
                    <a:pt x="27491" y="19566"/>
                  </a:moveTo>
                  <a:lnTo>
                    <a:pt x="27491" y="19566"/>
                  </a:lnTo>
                  <a:lnTo>
                    <a:pt x="27491" y="19566"/>
                  </a:lnTo>
                  <a:close/>
                  <a:moveTo>
                    <a:pt x="19323" y="32732"/>
                  </a:moveTo>
                  <a:lnTo>
                    <a:pt x="19201" y="32854"/>
                  </a:lnTo>
                  <a:lnTo>
                    <a:pt x="19140" y="33037"/>
                  </a:lnTo>
                  <a:lnTo>
                    <a:pt x="19140" y="33219"/>
                  </a:lnTo>
                  <a:lnTo>
                    <a:pt x="19201" y="33341"/>
                  </a:lnTo>
                  <a:lnTo>
                    <a:pt x="19262" y="33463"/>
                  </a:lnTo>
                  <a:lnTo>
                    <a:pt x="19567" y="33463"/>
                  </a:lnTo>
                  <a:lnTo>
                    <a:pt x="19628" y="33341"/>
                  </a:lnTo>
                  <a:lnTo>
                    <a:pt x="19689" y="33280"/>
                  </a:lnTo>
                  <a:lnTo>
                    <a:pt x="19628" y="33097"/>
                  </a:lnTo>
                  <a:lnTo>
                    <a:pt x="19567" y="33280"/>
                  </a:lnTo>
                  <a:lnTo>
                    <a:pt x="19445" y="33280"/>
                  </a:lnTo>
                  <a:lnTo>
                    <a:pt x="19384" y="33097"/>
                  </a:lnTo>
                  <a:lnTo>
                    <a:pt x="19384" y="32915"/>
                  </a:lnTo>
                  <a:lnTo>
                    <a:pt x="19384" y="32854"/>
                  </a:lnTo>
                  <a:lnTo>
                    <a:pt x="19506" y="32793"/>
                  </a:lnTo>
                  <a:lnTo>
                    <a:pt x="19384" y="32732"/>
                  </a:lnTo>
                  <a:close/>
                  <a:moveTo>
                    <a:pt x="5060" y="39437"/>
                  </a:moveTo>
                  <a:lnTo>
                    <a:pt x="4877" y="39619"/>
                  </a:lnTo>
                  <a:lnTo>
                    <a:pt x="4572" y="40046"/>
                  </a:lnTo>
                  <a:lnTo>
                    <a:pt x="4146" y="40412"/>
                  </a:lnTo>
                  <a:lnTo>
                    <a:pt x="3597" y="40717"/>
                  </a:lnTo>
                  <a:lnTo>
                    <a:pt x="3109" y="40960"/>
                  </a:lnTo>
                  <a:lnTo>
                    <a:pt x="3414" y="40960"/>
                  </a:lnTo>
                  <a:lnTo>
                    <a:pt x="3780" y="40899"/>
                  </a:lnTo>
                  <a:lnTo>
                    <a:pt x="4085" y="40778"/>
                  </a:lnTo>
                  <a:lnTo>
                    <a:pt x="4329" y="40534"/>
                  </a:lnTo>
                  <a:lnTo>
                    <a:pt x="4572" y="40290"/>
                  </a:lnTo>
                  <a:lnTo>
                    <a:pt x="4816" y="40046"/>
                  </a:lnTo>
                  <a:lnTo>
                    <a:pt x="4938" y="39741"/>
                  </a:lnTo>
                  <a:lnTo>
                    <a:pt x="5060" y="39437"/>
                  </a:lnTo>
                  <a:close/>
                  <a:moveTo>
                    <a:pt x="34013" y="39437"/>
                  </a:moveTo>
                  <a:lnTo>
                    <a:pt x="34074" y="39741"/>
                  </a:lnTo>
                  <a:lnTo>
                    <a:pt x="34257" y="40046"/>
                  </a:lnTo>
                  <a:lnTo>
                    <a:pt x="34440" y="40290"/>
                  </a:lnTo>
                  <a:lnTo>
                    <a:pt x="34683" y="40534"/>
                  </a:lnTo>
                  <a:lnTo>
                    <a:pt x="34988" y="40778"/>
                  </a:lnTo>
                  <a:lnTo>
                    <a:pt x="35293" y="40899"/>
                  </a:lnTo>
                  <a:lnTo>
                    <a:pt x="35598" y="40960"/>
                  </a:lnTo>
                  <a:lnTo>
                    <a:pt x="35963" y="40960"/>
                  </a:lnTo>
                  <a:lnTo>
                    <a:pt x="35598" y="40839"/>
                  </a:lnTo>
                  <a:lnTo>
                    <a:pt x="35232" y="40656"/>
                  </a:lnTo>
                  <a:lnTo>
                    <a:pt x="35171" y="40595"/>
                  </a:lnTo>
                  <a:lnTo>
                    <a:pt x="34805" y="40351"/>
                  </a:lnTo>
                  <a:lnTo>
                    <a:pt x="34500" y="40046"/>
                  </a:lnTo>
                  <a:lnTo>
                    <a:pt x="34013" y="39437"/>
                  </a:lnTo>
                  <a:close/>
                  <a:moveTo>
                    <a:pt x="20908" y="57905"/>
                  </a:moveTo>
                  <a:lnTo>
                    <a:pt x="20908" y="57905"/>
                  </a:lnTo>
                  <a:lnTo>
                    <a:pt x="20908" y="57905"/>
                  </a:lnTo>
                  <a:close/>
                  <a:moveTo>
                    <a:pt x="15361" y="56138"/>
                  </a:moveTo>
                  <a:lnTo>
                    <a:pt x="15239" y="56442"/>
                  </a:lnTo>
                  <a:lnTo>
                    <a:pt x="15117" y="56747"/>
                  </a:lnTo>
                  <a:lnTo>
                    <a:pt x="15117" y="57052"/>
                  </a:lnTo>
                  <a:lnTo>
                    <a:pt x="15178" y="57418"/>
                  </a:lnTo>
                  <a:lnTo>
                    <a:pt x="15239" y="57722"/>
                  </a:lnTo>
                  <a:lnTo>
                    <a:pt x="15422" y="57966"/>
                  </a:lnTo>
                  <a:lnTo>
                    <a:pt x="15605" y="58210"/>
                  </a:lnTo>
                  <a:lnTo>
                    <a:pt x="15910" y="58454"/>
                  </a:lnTo>
                  <a:lnTo>
                    <a:pt x="16153" y="58576"/>
                  </a:lnTo>
                  <a:lnTo>
                    <a:pt x="16519" y="58698"/>
                  </a:lnTo>
                  <a:lnTo>
                    <a:pt x="16824" y="58698"/>
                  </a:lnTo>
                  <a:lnTo>
                    <a:pt x="17129" y="58637"/>
                  </a:lnTo>
                  <a:lnTo>
                    <a:pt x="17434" y="58576"/>
                  </a:lnTo>
                  <a:lnTo>
                    <a:pt x="17738" y="58393"/>
                  </a:lnTo>
                  <a:lnTo>
                    <a:pt x="17982" y="58210"/>
                  </a:lnTo>
                  <a:lnTo>
                    <a:pt x="18165" y="57905"/>
                  </a:lnTo>
                  <a:lnTo>
                    <a:pt x="17860" y="58149"/>
                  </a:lnTo>
                  <a:lnTo>
                    <a:pt x="17555" y="58332"/>
                  </a:lnTo>
                  <a:lnTo>
                    <a:pt x="17312" y="58454"/>
                  </a:lnTo>
                  <a:lnTo>
                    <a:pt x="17068" y="58515"/>
                  </a:lnTo>
                  <a:lnTo>
                    <a:pt x="16763" y="58515"/>
                  </a:lnTo>
                  <a:lnTo>
                    <a:pt x="16519" y="58454"/>
                  </a:lnTo>
                  <a:lnTo>
                    <a:pt x="16275" y="58393"/>
                  </a:lnTo>
                  <a:lnTo>
                    <a:pt x="16032" y="58271"/>
                  </a:lnTo>
                  <a:lnTo>
                    <a:pt x="15849" y="58088"/>
                  </a:lnTo>
                  <a:lnTo>
                    <a:pt x="15666" y="57905"/>
                  </a:lnTo>
                  <a:lnTo>
                    <a:pt x="15422" y="57540"/>
                  </a:lnTo>
                  <a:lnTo>
                    <a:pt x="15300" y="57052"/>
                  </a:lnTo>
                  <a:lnTo>
                    <a:pt x="15300" y="56625"/>
                  </a:lnTo>
                  <a:lnTo>
                    <a:pt x="15361" y="56138"/>
                  </a:lnTo>
                  <a:close/>
                  <a:moveTo>
                    <a:pt x="23651" y="56138"/>
                  </a:moveTo>
                  <a:lnTo>
                    <a:pt x="23712" y="56442"/>
                  </a:lnTo>
                  <a:lnTo>
                    <a:pt x="23773" y="56747"/>
                  </a:lnTo>
                  <a:lnTo>
                    <a:pt x="23773" y="57052"/>
                  </a:lnTo>
                  <a:lnTo>
                    <a:pt x="23712" y="57357"/>
                  </a:lnTo>
                  <a:lnTo>
                    <a:pt x="23590" y="57601"/>
                  </a:lnTo>
                  <a:lnTo>
                    <a:pt x="23407" y="57905"/>
                  </a:lnTo>
                  <a:lnTo>
                    <a:pt x="23224" y="58088"/>
                  </a:lnTo>
                  <a:lnTo>
                    <a:pt x="22919" y="58271"/>
                  </a:lnTo>
                  <a:lnTo>
                    <a:pt x="22676" y="58393"/>
                  </a:lnTo>
                  <a:lnTo>
                    <a:pt x="22432" y="58454"/>
                  </a:lnTo>
                  <a:lnTo>
                    <a:pt x="22127" y="58515"/>
                  </a:lnTo>
                  <a:lnTo>
                    <a:pt x="21883" y="58454"/>
                  </a:lnTo>
                  <a:lnTo>
                    <a:pt x="21578" y="58393"/>
                  </a:lnTo>
                  <a:lnTo>
                    <a:pt x="21335" y="58271"/>
                  </a:lnTo>
                  <a:lnTo>
                    <a:pt x="21091" y="58088"/>
                  </a:lnTo>
                  <a:lnTo>
                    <a:pt x="20908" y="57905"/>
                  </a:lnTo>
                  <a:lnTo>
                    <a:pt x="21091" y="58210"/>
                  </a:lnTo>
                  <a:lnTo>
                    <a:pt x="21335" y="58393"/>
                  </a:lnTo>
                  <a:lnTo>
                    <a:pt x="21578" y="58576"/>
                  </a:lnTo>
                  <a:lnTo>
                    <a:pt x="21883" y="58637"/>
                  </a:lnTo>
                  <a:lnTo>
                    <a:pt x="22249" y="58698"/>
                  </a:lnTo>
                  <a:lnTo>
                    <a:pt x="22554" y="58698"/>
                  </a:lnTo>
                  <a:lnTo>
                    <a:pt x="22858" y="58576"/>
                  </a:lnTo>
                  <a:lnTo>
                    <a:pt x="23163" y="58454"/>
                  </a:lnTo>
                  <a:lnTo>
                    <a:pt x="23407" y="58210"/>
                  </a:lnTo>
                  <a:lnTo>
                    <a:pt x="23590" y="57966"/>
                  </a:lnTo>
                  <a:lnTo>
                    <a:pt x="23773" y="57722"/>
                  </a:lnTo>
                  <a:lnTo>
                    <a:pt x="23895" y="57357"/>
                  </a:lnTo>
                  <a:lnTo>
                    <a:pt x="23895" y="57052"/>
                  </a:lnTo>
                  <a:lnTo>
                    <a:pt x="23895" y="56747"/>
                  </a:lnTo>
                  <a:lnTo>
                    <a:pt x="23834" y="56442"/>
                  </a:lnTo>
                  <a:lnTo>
                    <a:pt x="23651" y="56138"/>
                  </a:lnTo>
                  <a:close/>
                  <a:moveTo>
                    <a:pt x="19506" y="53273"/>
                  </a:moveTo>
                  <a:lnTo>
                    <a:pt x="19628" y="54309"/>
                  </a:lnTo>
                  <a:lnTo>
                    <a:pt x="19689" y="54858"/>
                  </a:lnTo>
                  <a:lnTo>
                    <a:pt x="19689" y="55406"/>
                  </a:lnTo>
                  <a:lnTo>
                    <a:pt x="19567" y="56442"/>
                  </a:lnTo>
                  <a:lnTo>
                    <a:pt x="19567" y="56930"/>
                  </a:lnTo>
                  <a:lnTo>
                    <a:pt x="19628" y="57418"/>
                  </a:lnTo>
                  <a:lnTo>
                    <a:pt x="19689" y="57844"/>
                  </a:lnTo>
                  <a:lnTo>
                    <a:pt x="19872" y="58210"/>
                  </a:lnTo>
                  <a:lnTo>
                    <a:pt x="19933" y="58454"/>
                  </a:lnTo>
                  <a:lnTo>
                    <a:pt x="19933" y="58698"/>
                  </a:lnTo>
                  <a:lnTo>
                    <a:pt x="19933" y="59246"/>
                  </a:lnTo>
                  <a:lnTo>
                    <a:pt x="19872" y="60283"/>
                  </a:lnTo>
                  <a:lnTo>
                    <a:pt x="19750" y="61319"/>
                  </a:lnTo>
                  <a:lnTo>
                    <a:pt x="19689" y="62843"/>
                  </a:lnTo>
                  <a:lnTo>
                    <a:pt x="19628" y="64305"/>
                  </a:lnTo>
                  <a:lnTo>
                    <a:pt x="19628" y="65281"/>
                  </a:lnTo>
                  <a:lnTo>
                    <a:pt x="19628" y="66195"/>
                  </a:lnTo>
                  <a:lnTo>
                    <a:pt x="19750" y="68267"/>
                  </a:lnTo>
                  <a:lnTo>
                    <a:pt x="19811" y="69486"/>
                  </a:lnTo>
                  <a:lnTo>
                    <a:pt x="19750" y="70645"/>
                  </a:lnTo>
                  <a:lnTo>
                    <a:pt x="19506" y="73022"/>
                  </a:lnTo>
                  <a:lnTo>
                    <a:pt x="19323" y="70888"/>
                  </a:lnTo>
                  <a:lnTo>
                    <a:pt x="19262" y="69791"/>
                  </a:lnTo>
                  <a:lnTo>
                    <a:pt x="19262" y="68694"/>
                  </a:lnTo>
                  <a:lnTo>
                    <a:pt x="19323" y="67658"/>
                  </a:lnTo>
                  <a:lnTo>
                    <a:pt x="19384" y="66561"/>
                  </a:lnTo>
                  <a:lnTo>
                    <a:pt x="19445" y="65464"/>
                  </a:lnTo>
                  <a:lnTo>
                    <a:pt x="19445" y="64366"/>
                  </a:lnTo>
                  <a:lnTo>
                    <a:pt x="19384" y="62599"/>
                  </a:lnTo>
                  <a:lnTo>
                    <a:pt x="19323" y="61745"/>
                  </a:lnTo>
                  <a:lnTo>
                    <a:pt x="19262" y="60831"/>
                  </a:lnTo>
                  <a:lnTo>
                    <a:pt x="19140" y="59612"/>
                  </a:lnTo>
                  <a:lnTo>
                    <a:pt x="19079" y="59002"/>
                  </a:lnTo>
                  <a:lnTo>
                    <a:pt x="19079" y="58698"/>
                  </a:lnTo>
                  <a:lnTo>
                    <a:pt x="19140" y="58393"/>
                  </a:lnTo>
                  <a:lnTo>
                    <a:pt x="19262" y="57844"/>
                  </a:lnTo>
                  <a:lnTo>
                    <a:pt x="19445" y="57235"/>
                  </a:lnTo>
                  <a:lnTo>
                    <a:pt x="19445" y="56625"/>
                  </a:lnTo>
                  <a:lnTo>
                    <a:pt x="19445" y="56016"/>
                  </a:lnTo>
                  <a:lnTo>
                    <a:pt x="19384" y="55345"/>
                  </a:lnTo>
                  <a:lnTo>
                    <a:pt x="19384" y="54614"/>
                  </a:lnTo>
                  <a:lnTo>
                    <a:pt x="19506" y="53273"/>
                  </a:lnTo>
                  <a:close/>
                  <a:moveTo>
                    <a:pt x="21883" y="10118"/>
                  </a:moveTo>
                  <a:lnTo>
                    <a:pt x="22066" y="12191"/>
                  </a:lnTo>
                  <a:lnTo>
                    <a:pt x="22066" y="12313"/>
                  </a:lnTo>
                  <a:lnTo>
                    <a:pt x="22127" y="12434"/>
                  </a:lnTo>
                  <a:lnTo>
                    <a:pt x="22371" y="12617"/>
                  </a:lnTo>
                  <a:lnTo>
                    <a:pt x="22676" y="12739"/>
                  </a:lnTo>
                  <a:lnTo>
                    <a:pt x="23224" y="13105"/>
                  </a:lnTo>
                  <a:lnTo>
                    <a:pt x="24321" y="13836"/>
                  </a:lnTo>
                  <a:lnTo>
                    <a:pt x="22493" y="14141"/>
                  </a:lnTo>
                  <a:lnTo>
                    <a:pt x="22493" y="14141"/>
                  </a:lnTo>
                  <a:lnTo>
                    <a:pt x="24138" y="14080"/>
                  </a:lnTo>
                  <a:lnTo>
                    <a:pt x="25784" y="14080"/>
                  </a:lnTo>
                  <a:lnTo>
                    <a:pt x="26637" y="14141"/>
                  </a:lnTo>
                  <a:lnTo>
                    <a:pt x="27491" y="14324"/>
                  </a:lnTo>
                  <a:lnTo>
                    <a:pt x="27918" y="14446"/>
                  </a:lnTo>
                  <a:lnTo>
                    <a:pt x="28344" y="14629"/>
                  </a:lnTo>
                  <a:lnTo>
                    <a:pt x="28710" y="14812"/>
                  </a:lnTo>
                  <a:lnTo>
                    <a:pt x="29076" y="15055"/>
                  </a:lnTo>
                  <a:lnTo>
                    <a:pt x="29319" y="15421"/>
                  </a:lnTo>
                  <a:lnTo>
                    <a:pt x="29624" y="15787"/>
                  </a:lnTo>
                  <a:lnTo>
                    <a:pt x="30051" y="16518"/>
                  </a:lnTo>
                  <a:lnTo>
                    <a:pt x="30417" y="17311"/>
                  </a:lnTo>
                  <a:lnTo>
                    <a:pt x="30539" y="17676"/>
                  </a:lnTo>
                  <a:lnTo>
                    <a:pt x="30599" y="18103"/>
                  </a:lnTo>
                  <a:lnTo>
                    <a:pt x="30660" y="19017"/>
                  </a:lnTo>
                  <a:lnTo>
                    <a:pt x="30660" y="19932"/>
                  </a:lnTo>
                  <a:lnTo>
                    <a:pt x="30599" y="20846"/>
                  </a:lnTo>
                  <a:lnTo>
                    <a:pt x="30599" y="21151"/>
                  </a:lnTo>
                  <a:lnTo>
                    <a:pt x="30660" y="21455"/>
                  </a:lnTo>
                  <a:lnTo>
                    <a:pt x="31026" y="23345"/>
                  </a:lnTo>
                  <a:lnTo>
                    <a:pt x="31270" y="25235"/>
                  </a:lnTo>
                  <a:lnTo>
                    <a:pt x="31331" y="26149"/>
                  </a:lnTo>
                  <a:lnTo>
                    <a:pt x="31331" y="27063"/>
                  </a:lnTo>
                  <a:lnTo>
                    <a:pt x="31392" y="27429"/>
                  </a:lnTo>
                  <a:lnTo>
                    <a:pt x="31514" y="27795"/>
                  </a:lnTo>
                  <a:lnTo>
                    <a:pt x="31697" y="28160"/>
                  </a:lnTo>
                  <a:lnTo>
                    <a:pt x="31879" y="28465"/>
                  </a:lnTo>
                  <a:lnTo>
                    <a:pt x="32123" y="28770"/>
                  </a:lnTo>
                  <a:lnTo>
                    <a:pt x="32306" y="29136"/>
                  </a:lnTo>
                  <a:lnTo>
                    <a:pt x="32611" y="29928"/>
                  </a:lnTo>
                  <a:lnTo>
                    <a:pt x="32916" y="30781"/>
                  </a:lnTo>
                  <a:lnTo>
                    <a:pt x="33220" y="31696"/>
                  </a:lnTo>
                  <a:lnTo>
                    <a:pt x="33342" y="32366"/>
                  </a:lnTo>
                  <a:lnTo>
                    <a:pt x="33525" y="33097"/>
                  </a:lnTo>
                  <a:lnTo>
                    <a:pt x="33708" y="34499"/>
                  </a:lnTo>
                  <a:lnTo>
                    <a:pt x="33830" y="35536"/>
                  </a:lnTo>
                  <a:lnTo>
                    <a:pt x="34074" y="36511"/>
                  </a:lnTo>
                  <a:lnTo>
                    <a:pt x="34379" y="37547"/>
                  </a:lnTo>
                  <a:lnTo>
                    <a:pt x="34805" y="38461"/>
                  </a:lnTo>
                  <a:lnTo>
                    <a:pt x="34440" y="38522"/>
                  </a:lnTo>
                  <a:lnTo>
                    <a:pt x="34257" y="38644"/>
                  </a:lnTo>
                  <a:lnTo>
                    <a:pt x="34196" y="38705"/>
                  </a:lnTo>
                  <a:lnTo>
                    <a:pt x="34135" y="38827"/>
                  </a:lnTo>
                  <a:lnTo>
                    <a:pt x="34257" y="38888"/>
                  </a:lnTo>
                  <a:lnTo>
                    <a:pt x="34500" y="38827"/>
                  </a:lnTo>
                  <a:lnTo>
                    <a:pt x="34927" y="38705"/>
                  </a:lnTo>
                  <a:lnTo>
                    <a:pt x="35354" y="38705"/>
                  </a:lnTo>
                  <a:lnTo>
                    <a:pt x="35720" y="38766"/>
                  </a:lnTo>
                  <a:lnTo>
                    <a:pt x="36085" y="39010"/>
                  </a:lnTo>
                  <a:lnTo>
                    <a:pt x="36512" y="39376"/>
                  </a:lnTo>
                  <a:lnTo>
                    <a:pt x="36878" y="39802"/>
                  </a:lnTo>
                  <a:lnTo>
                    <a:pt x="37609" y="40717"/>
                  </a:lnTo>
                  <a:lnTo>
                    <a:pt x="37975" y="41143"/>
                  </a:lnTo>
                  <a:lnTo>
                    <a:pt x="38402" y="41509"/>
                  </a:lnTo>
                  <a:lnTo>
                    <a:pt x="38706" y="41753"/>
                  </a:lnTo>
                  <a:lnTo>
                    <a:pt x="38767" y="41814"/>
                  </a:lnTo>
                  <a:lnTo>
                    <a:pt x="38767" y="41875"/>
                  </a:lnTo>
                  <a:lnTo>
                    <a:pt x="38767" y="41936"/>
                  </a:lnTo>
                  <a:lnTo>
                    <a:pt x="38645" y="41997"/>
                  </a:lnTo>
                  <a:lnTo>
                    <a:pt x="38280" y="41997"/>
                  </a:lnTo>
                  <a:lnTo>
                    <a:pt x="37914" y="41875"/>
                  </a:lnTo>
                  <a:lnTo>
                    <a:pt x="37609" y="41753"/>
                  </a:lnTo>
                  <a:lnTo>
                    <a:pt x="37426" y="41570"/>
                  </a:lnTo>
                  <a:lnTo>
                    <a:pt x="37000" y="41204"/>
                  </a:lnTo>
                  <a:lnTo>
                    <a:pt x="36878" y="41082"/>
                  </a:lnTo>
                  <a:lnTo>
                    <a:pt x="36634" y="41021"/>
                  </a:lnTo>
                  <a:lnTo>
                    <a:pt x="36451" y="40960"/>
                  </a:lnTo>
                  <a:lnTo>
                    <a:pt x="36390" y="41021"/>
                  </a:lnTo>
                  <a:lnTo>
                    <a:pt x="36390" y="41143"/>
                  </a:lnTo>
                  <a:lnTo>
                    <a:pt x="36390" y="41326"/>
                  </a:lnTo>
                  <a:lnTo>
                    <a:pt x="36451" y="41570"/>
                  </a:lnTo>
                  <a:lnTo>
                    <a:pt x="36695" y="42119"/>
                  </a:lnTo>
                  <a:lnTo>
                    <a:pt x="37000" y="42667"/>
                  </a:lnTo>
                  <a:lnTo>
                    <a:pt x="37609" y="43764"/>
                  </a:lnTo>
                  <a:lnTo>
                    <a:pt x="37792" y="44069"/>
                  </a:lnTo>
                  <a:lnTo>
                    <a:pt x="37914" y="44191"/>
                  </a:lnTo>
                  <a:lnTo>
                    <a:pt x="37914" y="44374"/>
                  </a:lnTo>
                  <a:lnTo>
                    <a:pt x="37914" y="44496"/>
                  </a:lnTo>
                  <a:lnTo>
                    <a:pt x="37853" y="44557"/>
                  </a:lnTo>
                  <a:lnTo>
                    <a:pt x="37792" y="44557"/>
                  </a:lnTo>
                  <a:lnTo>
                    <a:pt x="37670" y="44496"/>
                  </a:lnTo>
                  <a:lnTo>
                    <a:pt x="37487" y="44374"/>
                  </a:lnTo>
                  <a:lnTo>
                    <a:pt x="37365" y="44252"/>
                  </a:lnTo>
                  <a:lnTo>
                    <a:pt x="36817" y="43399"/>
                  </a:lnTo>
                  <a:lnTo>
                    <a:pt x="36512" y="42972"/>
                  </a:lnTo>
                  <a:lnTo>
                    <a:pt x="36207" y="42606"/>
                  </a:lnTo>
                  <a:lnTo>
                    <a:pt x="36024" y="42545"/>
                  </a:lnTo>
                  <a:lnTo>
                    <a:pt x="35902" y="42484"/>
                  </a:lnTo>
                  <a:lnTo>
                    <a:pt x="35781" y="42606"/>
                  </a:lnTo>
                  <a:lnTo>
                    <a:pt x="35720" y="42789"/>
                  </a:lnTo>
                  <a:lnTo>
                    <a:pt x="35781" y="43094"/>
                  </a:lnTo>
                  <a:lnTo>
                    <a:pt x="35841" y="43399"/>
                  </a:lnTo>
                  <a:lnTo>
                    <a:pt x="36268" y="44496"/>
                  </a:lnTo>
                  <a:lnTo>
                    <a:pt x="36390" y="44861"/>
                  </a:lnTo>
                  <a:lnTo>
                    <a:pt x="36512" y="45288"/>
                  </a:lnTo>
                  <a:lnTo>
                    <a:pt x="36512" y="45471"/>
                  </a:lnTo>
                  <a:lnTo>
                    <a:pt x="36451" y="45593"/>
                  </a:lnTo>
                  <a:lnTo>
                    <a:pt x="36390" y="45654"/>
                  </a:lnTo>
                  <a:lnTo>
                    <a:pt x="36329" y="45715"/>
                  </a:lnTo>
                  <a:lnTo>
                    <a:pt x="36268" y="45654"/>
                  </a:lnTo>
                  <a:lnTo>
                    <a:pt x="36207" y="45593"/>
                  </a:lnTo>
                  <a:lnTo>
                    <a:pt x="36085" y="45410"/>
                  </a:lnTo>
                  <a:lnTo>
                    <a:pt x="35963" y="45166"/>
                  </a:lnTo>
                  <a:lnTo>
                    <a:pt x="35781" y="44739"/>
                  </a:lnTo>
                  <a:lnTo>
                    <a:pt x="35354" y="43642"/>
                  </a:lnTo>
                  <a:lnTo>
                    <a:pt x="35232" y="43216"/>
                  </a:lnTo>
                  <a:lnTo>
                    <a:pt x="35110" y="42972"/>
                  </a:lnTo>
                  <a:lnTo>
                    <a:pt x="35049" y="42911"/>
                  </a:lnTo>
                  <a:lnTo>
                    <a:pt x="34866" y="42911"/>
                  </a:lnTo>
                  <a:lnTo>
                    <a:pt x="34805" y="42972"/>
                  </a:lnTo>
                  <a:lnTo>
                    <a:pt x="34744" y="43216"/>
                  </a:lnTo>
                  <a:lnTo>
                    <a:pt x="34744" y="43642"/>
                  </a:lnTo>
                  <a:lnTo>
                    <a:pt x="34805" y="44739"/>
                  </a:lnTo>
                  <a:lnTo>
                    <a:pt x="34866" y="45166"/>
                  </a:lnTo>
                  <a:lnTo>
                    <a:pt x="34805" y="45410"/>
                  </a:lnTo>
                  <a:lnTo>
                    <a:pt x="34744" y="45593"/>
                  </a:lnTo>
                  <a:lnTo>
                    <a:pt x="34622" y="45654"/>
                  </a:lnTo>
                  <a:lnTo>
                    <a:pt x="34561" y="45593"/>
                  </a:lnTo>
                  <a:lnTo>
                    <a:pt x="34440" y="45349"/>
                  </a:lnTo>
                  <a:lnTo>
                    <a:pt x="34379" y="44800"/>
                  </a:lnTo>
                  <a:lnTo>
                    <a:pt x="34318" y="44130"/>
                  </a:lnTo>
                  <a:lnTo>
                    <a:pt x="34318" y="43825"/>
                  </a:lnTo>
                  <a:lnTo>
                    <a:pt x="34196" y="43338"/>
                  </a:lnTo>
                  <a:lnTo>
                    <a:pt x="34135" y="43094"/>
                  </a:lnTo>
                  <a:lnTo>
                    <a:pt x="34074" y="42911"/>
                  </a:lnTo>
                  <a:lnTo>
                    <a:pt x="33891" y="42850"/>
                  </a:lnTo>
                  <a:lnTo>
                    <a:pt x="33769" y="42911"/>
                  </a:lnTo>
                  <a:lnTo>
                    <a:pt x="33647" y="42972"/>
                  </a:lnTo>
                  <a:lnTo>
                    <a:pt x="33647" y="43094"/>
                  </a:lnTo>
                  <a:lnTo>
                    <a:pt x="33586" y="43338"/>
                  </a:lnTo>
                  <a:lnTo>
                    <a:pt x="33647" y="43825"/>
                  </a:lnTo>
                  <a:lnTo>
                    <a:pt x="33647" y="44252"/>
                  </a:lnTo>
                  <a:lnTo>
                    <a:pt x="33647" y="44618"/>
                  </a:lnTo>
                  <a:lnTo>
                    <a:pt x="33647" y="44800"/>
                  </a:lnTo>
                  <a:lnTo>
                    <a:pt x="33586" y="44983"/>
                  </a:lnTo>
                  <a:lnTo>
                    <a:pt x="33525" y="45044"/>
                  </a:lnTo>
                  <a:lnTo>
                    <a:pt x="33464" y="44983"/>
                  </a:lnTo>
                  <a:lnTo>
                    <a:pt x="33403" y="44922"/>
                  </a:lnTo>
                  <a:lnTo>
                    <a:pt x="33281" y="44679"/>
                  </a:lnTo>
                  <a:lnTo>
                    <a:pt x="33281" y="44435"/>
                  </a:lnTo>
                  <a:lnTo>
                    <a:pt x="33220" y="43886"/>
                  </a:lnTo>
                  <a:lnTo>
                    <a:pt x="33099" y="42667"/>
                  </a:lnTo>
                  <a:lnTo>
                    <a:pt x="33099" y="42423"/>
                  </a:lnTo>
                  <a:lnTo>
                    <a:pt x="33038" y="42240"/>
                  </a:lnTo>
                  <a:lnTo>
                    <a:pt x="32794" y="41509"/>
                  </a:lnTo>
                  <a:lnTo>
                    <a:pt x="32550" y="40717"/>
                  </a:lnTo>
                  <a:lnTo>
                    <a:pt x="32489" y="40412"/>
                  </a:lnTo>
                  <a:lnTo>
                    <a:pt x="32489" y="40046"/>
                  </a:lnTo>
                  <a:lnTo>
                    <a:pt x="32489" y="39863"/>
                  </a:lnTo>
                  <a:lnTo>
                    <a:pt x="32550" y="39741"/>
                  </a:lnTo>
                  <a:lnTo>
                    <a:pt x="32672" y="39619"/>
                  </a:lnTo>
                  <a:lnTo>
                    <a:pt x="32794" y="39498"/>
                  </a:lnTo>
                  <a:lnTo>
                    <a:pt x="32916" y="39437"/>
                  </a:lnTo>
                  <a:lnTo>
                    <a:pt x="32916" y="39376"/>
                  </a:lnTo>
                  <a:lnTo>
                    <a:pt x="32916" y="39315"/>
                  </a:lnTo>
                  <a:lnTo>
                    <a:pt x="32794" y="39254"/>
                  </a:lnTo>
                  <a:lnTo>
                    <a:pt x="32672" y="39254"/>
                  </a:lnTo>
                  <a:lnTo>
                    <a:pt x="32489" y="39376"/>
                  </a:lnTo>
                  <a:lnTo>
                    <a:pt x="32123" y="38400"/>
                  </a:lnTo>
                  <a:lnTo>
                    <a:pt x="31697" y="37364"/>
                  </a:lnTo>
                  <a:lnTo>
                    <a:pt x="30721" y="35414"/>
                  </a:lnTo>
                  <a:lnTo>
                    <a:pt x="29807" y="33463"/>
                  </a:lnTo>
                  <a:lnTo>
                    <a:pt x="29380" y="32488"/>
                  </a:lnTo>
                  <a:lnTo>
                    <a:pt x="29015" y="31452"/>
                  </a:lnTo>
                  <a:lnTo>
                    <a:pt x="28710" y="30355"/>
                  </a:lnTo>
                  <a:lnTo>
                    <a:pt x="28466" y="29257"/>
                  </a:lnTo>
                  <a:lnTo>
                    <a:pt x="28161" y="28160"/>
                  </a:lnTo>
                  <a:lnTo>
                    <a:pt x="27796" y="27063"/>
                  </a:lnTo>
                  <a:lnTo>
                    <a:pt x="27064" y="25356"/>
                  </a:lnTo>
                  <a:lnTo>
                    <a:pt x="27064" y="25174"/>
                  </a:lnTo>
                  <a:lnTo>
                    <a:pt x="27064" y="24991"/>
                  </a:lnTo>
                  <a:lnTo>
                    <a:pt x="27125" y="24747"/>
                  </a:lnTo>
                  <a:lnTo>
                    <a:pt x="27247" y="24625"/>
                  </a:lnTo>
                  <a:lnTo>
                    <a:pt x="27369" y="24503"/>
                  </a:lnTo>
                  <a:lnTo>
                    <a:pt x="27552" y="24259"/>
                  </a:lnTo>
                  <a:lnTo>
                    <a:pt x="27674" y="23955"/>
                  </a:lnTo>
                  <a:lnTo>
                    <a:pt x="27796" y="23345"/>
                  </a:lnTo>
                  <a:lnTo>
                    <a:pt x="27857" y="22735"/>
                  </a:lnTo>
                  <a:lnTo>
                    <a:pt x="27857" y="22126"/>
                  </a:lnTo>
                  <a:lnTo>
                    <a:pt x="27735" y="21455"/>
                  </a:lnTo>
                  <a:lnTo>
                    <a:pt x="27613" y="20846"/>
                  </a:lnTo>
                  <a:lnTo>
                    <a:pt x="27491" y="20541"/>
                  </a:lnTo>
                  <a:lnTo>
                    <a:pt x="27430" y="20236"/>
                  </a:lnTo>
                  <a:lnTo>
                    <a:pt x="27491" y="19566"/>
                  </a:lnTo>
                  <a:lnTo>
                    <a:pt x="27369" y="20175"/>
                  </a:lnTo>
                  <a:lnTo>
                    <a:pt x="27369" y="20358"/>
                  </a:lnTo>
                  <a:lnTo>
                    <a:pt x="27430" y="20602"/>
                  </a:lnTo>
                  <a:lnTo>
                    <a:pt x="27491" y="21212"/>
                  </a:lnTo>
                  <a:lnTo>
                    <a:pt x="27552" y="21821"/>
                  </a:lnTo>
                  <a:lnTo>
                    <a:pt x="27613" y="22370"/>
                  </a:lnTo>
                  <a:lnTo>
                    <a:pt x="27552" y="22979"/>
                  </a:lnTo>
                  <a:lnTo>
                    <a:pt x="27430" y="23589"/>
                  </a:lnTo>
                  <a:lnTo>
                    <a:pt x="27369" y="23833"/>
                  </a:lnTo>
                  <a:lnTo>
                    <a:pt x="27186" y="24076"/>
                  </a:lnTo>
                  <a:lnTo>
                    <a:pt x="27064" y="24320"/>
                  </a:lnTo>
                  <a:lnTo>
                    <a:pt x="26820" y="24503"/>
                  </a:lnTo>
                  <a:lnTo>
                    <a:pt x="26637" y="24686"/>
                  </a:lnTo>
                  <a:lnTo>
                    <a:pt x="26394" y="24808"/>
                  </a:lnTo>
                  <a:lnTo>
                    <a:pt x="25845" y="24991"/>
                  </a:lnTo>
                  <a:lnTo>
                    <a:pt x="25297" y="25052"/>
                  </a:lnTo>
                  <a:lnTo>
                    <a:pt x="24016" y="25235"/>
                  </a:lnTo>
                  <a:lnTo>
                    <a:pt x="23468" y="25295"/>
                  </a:lnTo>
                  <a:lnTo>
                    <a:pt x="22797" y="25295"/>
                  </a:lnTo>
                  <a:lnTo>
                    <a:pt x="22676" y="25235"/>
                  </a:lnTo>
                  <a:lnTo>
                    <a:pt x="22493" y="25174"/>
                  </a:lnTo>
                  <a:lnTo>
                    <a:pt x="22249" y="24991"/>
                  </a:lnTo>
                  <a:lnTo>
                    <a:pt x="21639" y="24625"/>
                  </a:lnTo>
                  <a:lnTo>
                    <a:pt x="20359" y="23894"/>
                  </a:lnTo>
                  <a:lnTo>
                    <a:pt x="21883" y="24991"/>
                  </a:lnTo>
                  <a:lnTo>
                    <a:pt x="22249" y="25295"/>
                  </a:lnTo>
                  <a:lnTo>
                    <a:pt x="22432" y="25417"/>
                  </a:lnTo>
                  <a:lnTo>
                    <a:pt x="22676" y="25539"/>
                  </a:lnTo>
                  <a:lnTo>
                    <a:pt x="22797" y="25600"/>
                  </a:lnTo>
                  <a:lnTo>
                    <a:pt x="23346" y="25600"/>
                  </a:lnTo>
                  <a:lnTo>
                    <a:pt x="24260" y="25539"/>
                  </a:lnTo>
                  <a:lnTo>
                    <a:pt x="25175" y="25417"/>
                  </a:lnTo>
                  <a:lnTo>
                    <a:pt x="26028" y="25295"/>
                  </a:lnTo>
                  <a:lnTo>
                    <a:pt x="26455" y="25174"/>
                  </a:lnTo>
                  <a:lnTo>
                    <a:pt x="26820" y="24991"/>
                  </a:lnTo>
                  <a:lnTo>
                    <a:pt x="26698" y="25539"/>
                  </a:lnTo>
                  <a:lnTo>
                    <a:pt x="25845" y="28099"/>
                  </a:lnTo>
                  <a:lnTo>
                    <a:pt x="25784" y="28282"/>
                  </a:lnTo>
                  <a:lnTo>
                    <a:pt x="25723" y="28709"/>
                  </a:lnTo>
                  <a:lnTo>
                    <a:pt x="25784" y="30416"/>
                  </a:lnTo>
                  <a:lnTo>
                    <a:pt x="25784" y="32610"/>
                  </a:lnTo>
                  <a:lnTo>
                    <a:pt x="25784" y="32976"/>
                  </a:lnTo>
                  <a:lnTo>
                    <a:pt x="25723" y="33280"/>
                  </a:lnTo>
                  <a:lnTo>
                    <a:pt x="25723" y="33585"/>
                  </a:lnTo>
                  <a:lnTo>
                    <a:pt x="25723" y="33890"/>
                  </a:lnTo>
                  <a:lnTo>
                    <a:pt x="25845" y="34195"/>
                  </a:lnTo>
                  <a:lnTo>
                    <a:pt x="26028" y="35109"/>
                  </a:lnTo>
                  <a:lnTo>
                    <a:pt x="26333" y="36877"/>
                  </a:lnTo>
                  <a:lnTo>
                    <a:pt x="26455" y="37730"/>
                  </a:lnTo>
                  <a:lnTo>
                    <a:pt x="26516" y="38644"/>
                  </a:lnTo>
                  <a:lnTo>
                    <a:pt x="26516" y="40412"/>
                  </a:lnTo>
                  <a:lnTo>
                    <a:pt x="26455" y="42240"/>
                  </a:lnTo>
                  <a:lnTo>
                    <a:pt x="26394" y="44008"/>
                  </a:lnTo>
                  <a:lnTo>
                    <a:pt x="26272" y="45776"/>
                  </a:lnTo>
                  <a:lnTo>
                    <a:pt x="26028" y="47543"/>
                  </a:lnTo>
                  <a:lnTo>
                    <a:pt x="25784" y="49311"/>
                  </a:lnTo>
                  <a:lnTo>
                    <a:pt x="25479" y="51079"/>
                  </a:lnTo>
                  <a:lnTo>
                    <a:pt x="25053" y="52846"/>
                  </a:lnTo>
                  <a:lnTo>
                    <a:pt x="24565" y="54553"/>
                  </a:lnTo>
                  <a:lnTo>
                    <a:pt x="24382" y="55406"/>
                  </a:lnTo>
                  <a:lnTo>
                    <a:pt x="24260" y="56260"/>
                  </a:lnTo>
                  <a:lnTo>
                    <a:pt x="24260" y="57235"/>
                  </a:lnTo>
                  <a:lnTo>
                    <a:pt x="24321" y="58210"/>
                  </a:lnTo>
                  <a:lnTo>
                    <a:pt x="24504" y="59063"/>
                  </a:lnTo>
                  <a:lnTo>
                    <a:pt x="24687" y="59917"/>
                  </a:lnTo>
                  <a:lnTo>
                    <a:pt x="24931" y="60770"/>
                  </a:lnTo>
                  <a:lnTo>
                    <a:pt x="25053" y="61684"/>
                  </a:lnTo>
                  <a:lnTo>
                    <a:pt x="25114" y="62538"/>
                  </a:lnTo>
                  <a:lnTo>
                    <a:pt x="25114" y="63391"/>
                  </a:lnTo>
                  <a:lnTo>
                    <a:pt x="24992" y="64244"/>
                  </a:lnTo>
                  <a:lnTo>
                    <a:pt x="24870" y="65098"/>
                  </a:lnTo>
                  <a:lnTo>
                    <a:pt x="24565" y="66317"/>
                  </a:lnTo>
                  <a:lnTo>
                    <a:pt x="24260" y="67475"/>
                  </a:lnTo>
                  <a:lnTo>
                    <a:pt x="23529" y="69791"/>
                  </a:lnTo>
                  <a:lnTo>
                    <a:pt x="22493" y="73326"/>
                  </a:lnTo>
                  <a:lnTo>
                    <a:pt x="22127" y="74789"/>
                  </a:lnTo>
                  <a:lnTo>
                    <a:pt x="22066" y="75216"/>
                  </a:lnTo>
                  <a:lnTo>
                    <a:pt x="22005" y="75460"/>
                  </a:lnTo>
                  <a:lnTo>
                    <a:pt x="22066" y="75704"/>
                  </a:lnTo>
                  <a:lnTo>
                    <a:pt x="22127" y="75947"/>
                  </a:lnTo>
                  <a:lnTo>
                    <a:pt x="22249" y="76252"/>
                  </a:lnTo>
                  <a:lnTo>
                    <a:pt x="22493" y="76740"/>
                  </a:lnTo>
                  <a:lnTo>
                    <a:pt x="22858" y="77410"/>
                  </a:lnTo>
                  <a:lnTo>
                    <a:pt x="23346" y="78081"/>
                  </a:lnTo>
                  <a:lnTo>
                    <a:pt x="23590" y="78386"/>
                  </a:lnTo>
                  <a:lnTo>
                    <a:pt x="23834" y="78568"/>
                  </a:lnTo>
                  <a:lnTo>
                    <a:pt x="24260" y="78873"/>
                  </a:lnTo>
                  <a:lnTo>
                    <a:pt x="24321" y="78995"/>
                  </a:lnTo>
                  <a:lnTo>
                    <a:pt x="24321" y="79056"/>
                  </a:lnTo>
                  <a:lnTo>
                    <a:pt x="24260" y="79117"/>
                  </a:lnTo>
                  <a:lnTo>
                    <a:pt x="24199" y="79178"/>
                  </a:lnTo>
                  <a:lnTo>
                    <a:pt x="23956" y="79239"/>
                  </a:lnTo>
                  <a:lnTo>
                    <a:pt x="23773" y="79300"/>
                  </a:lnTo>
                  <a:lnTo>
                    <a:pt x="22919" y="79483"/>
                  </a:lnTo>
                  <a:lnTo>
                    <a:pt x="22493" y="79544"/>
                  </a:lnTo>
                  <a:lnTo>
                    <a:pt x="22066" y="79605"/>
                  </a:lnTo>
                  <a:lnTo>
                    <a:pt x="21700" y="79544"/>
                  </a:lnTo>
                  <a:lnTo>
                    <a:pt x="21578" y="79422"/>
                  </a:lnTo>
                  <a:lnTo>
                    <a:pt x="21578" y="79300"/>
                  </a:lnTo>
                  <a:lnTo>
                    <a:pt x="21517" y="78995"/>
                  </a:lnTo>
                  <a:lnTo>
                    <a:pt x="21456" y="78873"/>
                  </a:lnTo>
                  <a:lnTo>
                    <a:pt x="21335" y="78751"/>
                  </a:lnTo>
                  <a:lnTo>
                    <a:pt x="21213" y="78751"/>
                  </a:lnTo>
                  <a:lnTo>
                    <a:pt x="21213" y="78873"/>
                  </a:lnTo>
                  <a:lnTo>
                    <a:pt x="21274" y="79117"/>
                  </a:lnTo>
                  <a:lnTo>
                    <a:pt x="21335" y="79422"/>
                  </a:lnTo>
                  <a:lnTo>
                    <a:pt x="21335" y="79605"/>
                  </a:lnTo>
                  <a:lnTo>
                    <a:pt x="21335" y="79727"/>
                  </a:lnTo>
                  <a:lnTo>
                    <a:pt x="21213" y="79848"/>
                  </a:lnTo>
                  <a:lnTo>
                    <a:pt x="21030" y="79909"/>
                  </a:lnTo>
                  <a:lnTo>
                    <a:pt x="20725" y="79970"/>
                  </a:lnTo>
                  <a:lnTo>
                    <a:pt x="20359" y="79970"/>
                  </a:lnTo>
                  <a:lnTo>
                    <a:pt x="20176" y="79909"/>
                  </a:lnTo>
                  <a:lnTo>
                    <a:pt x="19994" y="79848"/>
                  </a:lnTo>
                  <a:lnTo>
                    <a:pt x="19872" y="79666"/>
                  </a:lnTo>
                  <a:lnTo>
                    <a:pt x="19750" y="79422"/>
                  </a:lnTo>
                  <a:lnTo>
                    <a:pt x="19628" y="78995"/>
                  </a:lnTo>
                  <a:lnTo>
                    <a:pt x="19628" y="78507"/>
                  </a:lnTo>
                  <a:lnTo>
                    <a:pt x="19628" y="78020"/>
                  </a:lnTo>
                  <a:lnTo>
                    <a:pt x="19628" y="75582"/>
                  </a:lnTo>
                  <a:lnTo>
                    <a:pt x="19750" y="74119"/>
                  </a:lnTo>
                  <a:lnTo>
                    <a:pt x="19872" y="72656"/>
                  </a:lnTo>
                  <a:lnTo>
                    <a:pt x="19994" y="71193"/>
                  </a:lnTo>
                  <a:lnTo>
                    <a:pt x="20115" y="69669"/>
                  </a:lnTo>
                  <a:lnTo>
                    <a:pt x="20115" y="68816"/>
                  </a:lnTo>
                  <a:lnTo>
                    <a:pt x="20055" y="67963"/>
                  </a:lnTo>
                  <a:lnTo>
                    <a:pt x="19994" y="66195"/>
                  </a:lnTo>
                  <a:lnTo>
                    <a:pt x="19933" y="64915"/>
                  </a:lnTo>
                  <a:lnTo>
                    <a:pt x="19994" y="63696"/>
                  </a:lnTo>
                  <a:lnTo>
                    <a:pt x="20055" y="62172"/>
                  </a:lnTo>
                  <a:lnTo>
                    <a:pt x="20176" y="60587"/>
                  </a:lnTo>
                  <a:lnTo>
                    <a:pt x="20237" y="59734"/>
                  </a:lnTo>
                  <a:lnTo>
                    <a:pt x="20298" y="58820"/>
                  </a:lnTo>
                  <a:lnTo>
                    <a:pt x="20298" y="58515"/>
                  </a:lnTo>
                  <a:lnTo>
                    <a:pt x="20237" y="58271"/>
                  </a:lnTo>
                  <a:lnTo>
                    <a:pt x="20115" y="57905"/>
                  </a:lnTo>
                  <a:lnTo>
                    <a:pt x="19994" y="57540"/>
                  </a:lnTo>
                  <a:lnTo>
                    <a:pt x="19872" y="57113"/>
                  </a:lnTo>
                  <a:lnTo>
                    <a:pt x="19872" y="56625"/>
                  </a:lnTo>
                  <a:lnTo>
                    <a:pt x="19994" y="55772"/>
                  </a:lnTo>
                  <a:lnTo>
                    <a:pt x="19994" y="55345"/>
                  </a:lnTo>
                  <a:lnTo>
                    <a:pt x="19994" y="54919"/>
                  </a:lnTo>
                  <a:lnTo>
                    <a:pt x="19933" y="54065"/>
                  </a:lnTo>
                  <a:lnTo>
                    <a:pt x="19750" y="52359"/>
                  </a:lnTo>
                  <a:lnTo>
                    <a:pt x="19689" y="50652"/>
                  </a:lnTo>
                  <a:lnTo>
                    <a:pt x="19689" y="48275"/>
                  </a:lnTo>
                  <a:lnTo>
                    <a:pt x="19689" y="45898"/>
                  </a:lnTo>
                  <a:lnTo>
                    <a:pt x="19628" y="44130"/>
                  </a:lnTo>
                  <a:lnTo>
                    <a:pt x="19628" y="43338"/>
                  </a:lnTo>
                  <a:lnTo>
                    <a:pt x="19628" y="43155"/>
                  </a:lnTo>
                  <a:lnTo>
                    <a:pt x="19628" y="42911"/>
                  </a:lnTo>
                  <a:lnTo>
                    <a:pt x="19872" y="42911"/>
                  </a:lnTo>
                  <a:lnTo>
                    <a:pt x="20237" y="42789"/>
                  </a:lnTo>
                  <a:lnTo>
                    <a:pt x="20542" y="42667"/>
                  </a:lnTo>
                  <a:lnTo>
                    <a:pt x="20786" y="42423"/>
                  </a:lnTo>
                  <a:lnTo>
                    <a:pt x="20969" y="42119"/>
                  </a:lnTo>
                  <a:lnTo>
                    <a:pt x="21030" y="41814"/>
                  </a:lnTo>
                  <a:lnTo>
                    <a:pt x="21030" y="41509"/>
                  </a:lnTo>
                  <a:lnTo>
                    <a:pt x="20847" y="41936"/>
                  </a:lnTo>
                  <a:lnTo>
                    <a:pt x="20725" y="42119"/>
                  </a:lnTo>
                  <a:lnTo>
                    <a:pt x="20542" y="42301"/>
                  </a:lnTo>
                  <a:lnTo>
                    <a:pt x="20359" y="42423"/>
                  </a:lnTo>
                  <a:lnTo>
                    <a:pt x="20115" y="42484"/>
                  </a:lnTo>
                  <a:lnTo>
                    <a:pt x="19567" y="42545"/>
                  </a:lnTo>
                  <a:lnTo>
                    <a:pt x="19018" y="42484"/>
                  </a:lnTo>
                  <a:lnTo>
                    <a:pt x="18774" y="42423"/>
                  </a:lnTo>
                  <a:lnTo>
                    <a:pt x="18592" y="42301"/>
                  </a:lnTo>
                  <a:lnTo>
                    <a:pt x="18409" y="42119"/>
                  </a:lnTo>
                  <a:lnTo>
                    <a:pt x="18287" y="41936"/>
                  </a:lnTo>
                  <a:lnTo>
                    <a:pt x="18104" y="41509"/>
                  </a:lnTo>
                  <a:lnTo>
                    <a:pt x="18104" y="41753"/>
                  </a:lnTo>
                  <a:lnTo>
                    <a:pt x="18104" y="41997"/>
                  </a:lnTo>
                  <a:lnTo>
                    <a:pt x="18226" y="42240"/>
                  </a:lnTo>
                  <a:lnTo>
                    <a:pt x="18348" y="42484"/>
                  </a:lnTo>
                  <a:lnTo>
                    <a:pt x="18592" y="42667"/>
                  </a:lnTo>
                  <a:lnTo>
                    <a:pt x="18896" y="42789"/>
                  </a:lnTo>
                  <a:lnTo>
                    <a:pt x="19201" y="42850"/>
                  </a:lnTo>
                  <a:lnTo>
                    <a:pt x="19323" y="42911"/>
                  </a:lnTo>
                  <a:lnTo>
                    <a:pt x="19445" y="42911"/>
                  </a:lnTo>
                  <a:lnTo>
                    <a:pt x="19445" y="43033"/>
                  </a:lnTo>
                  <a:lnTo>
                    <a:pt x="19445" y="43094"/>
                  </a:lnTo>
                  <a:lnTo>
                    <a:pt x="19384" y="43642"/>
                  </a:lnTo>
                  <a:lnTo>
                    <a:pt x="19384" y="46324"/>
                  </a:lnTo>
                  <a:lnTo>
                    <a:pt x="19384" y="48458"/>
                  </a:lnTo>
                  <a:lnTo>
                    <a:pt x="19384" y="50652"/>
                  </a:lnTo>
                  <a:lnTo>
                    <a:pt x="19323" y="51993"/>
                  </a:lnTo>
                  <a:lnTo>
                    <a:pt x="19201" y="53395"/>
                  </a:lnTo>
                  <a:lnTo>
                    <a:pt x="19079" y="54858"/>
                  </a:lnTo>
                  <a:lnTo>
                    <a:pt x="19079" y="55528"/>
                  </a:lnTo>
                  <a:lnTo>
                    <a:pt x="19079" y="56260"/>
                  </a:lnTo>
                  <a:lnTo>
                    <a:pt x="19140" y="56930"/>
                  </a:lnTo>
                  <a:lnTo>
                    <a:pt x="19018" y="57662"/>
                  </a:lnTo>
                  <a:lnTo>
                    <a:pt x="18835" y="58149"/>
                  </a:lnTo>
                  <a:lnTo>
                    <a:pt x="18774" y="58393"/>
                  </a:lnTo>
                  <a:lnTo>
                    <a:pt x="18714" y="58637"/>
                  </a:lnTo>
                  <a:lnTo>
                    <a:pt x="18714" y="59368"/>
                  </a:lnTo>
                  <a:lnTo>
                    <a:pt x="18835" y="60100"/>
                  </a:lnTo>
                  <a:lnTo>
                    <a:pt x="18896" y="60831"/>
                  </a:lnTo>
                  <a:lnTo>
                    <a:pt x="18957" y="61563"/>
                  </a:lnTo>
                  <a:lnTo>
                    <a:pt x="19018" y="63818"/>
                  </a:lnTo>
                  <a:lnTo>
                    <a:pt x="19079" y="64854"/>
                  </a:lnTo>
                  <a:lnTo>
                    <a:pt x="19079" y="65829"/>
                  </a:lnTo>
                  <a:lnTo>
                    <a:pt x="19018" y="67292"/>
                  </a:lnTo>
                  <a:lnTo>
                    <a:pt x="18896" y="68755"/>
                  </a:lnTo>
                  <a:lnTo>
                    <a:pt x="18957" y="70218"/>
                  </a:lnTo>
                  <a:lnTo>
                    <a:pt x="19079" y="71681"/>
                  </a:lnTo>
                  <a:lnTo>
                    <a:pt x="19262" y="73144"/>
                  </a:lnTo>
                  <a:lnTo>
                    <a:pt x="19384" y="74606"/>
                  </a:lnTo>
                  <a:lnTo>
                    <a:pt x="19384" y="75886"/>
                  </a:lnTo>
                  <a:lnTo>
                    <a:pt x="19384" y="77959"/>
                  </a:lnTo>
                  <a:lnTo>
                    <a:pt x="19384" y="78873"/>
                  </a:lnTo>
                  <a:lnTo>
                    <a:pt x="19384" y="79178"/>
                  </a:lnTo>
                  <a:lnTo>
                    <a:pt x="19323" y="79422"/>
                  </a:lnTo>
                  <a:lnTo>
                    <a:pt x="19140" y="79727"/>
                  </a:lnTo>
                  <a:lnTo>
                    <a:pt x="18957" y="79909"/>
                  </a:lnTo>
                  <a:lnTo>
                    <a:pt x="18653" y="79970"/>
                  </a:lnTo>
                  <a:lnTo>
                    <a:pt x="18348" y="79970"/>
                  </a:lnTo>
                  <a:lnTo>
                    <a:pt x="18043" y="79909"/>
                  </a:lnTo>
                  <a:lnTo>
                    <a:pt x="17799" y="79787"/>
                  </a:lnTo>
                  <a:lnTo>
                    <a:pt x="17738" y="79666"/>
                  </a:lnTo>
                  <a:lnTo>
                    <a:pt x="17677" y="79605"/>
                  </a:lnTo>
                  <a:lnTo>
                    <a:pt x="17738" y="79361"/>
                  </a:lnTo>
                  <a:lnTo>
                    <a:pt x="17799" y="79056"/>
                  </a:lnTo>
                  <a:lnTo>
                    <a:pt x="17860" y="78934"/>
                  </a:lnTo>
                  <a:lnTo>
                    <a:pt x="17921" y="78873"/>
                  </a:lnTo>
                  <a:lnTo>
                    <a:pt x="17860" y="78812"/>
                  </a:lnTo>
                  <a:lnTo>
                    <a:pt x="17799" y="78751"/>
                  </a:lnTo>
                  <a:lnTo>
                    <a:pt x="17677" y="78751"/>
                  </a:lnTo>
                  <a:lnTo>
                    <a:pt x="17616" y="78812"/>
                  </a:lnTo>
                  <a:lnTo>
                    <a:pt x="17555" y="78995"/>
                  </a:lnTo>
                  <a:lnTo>
                    <a:pt x="17555" y="79178"/>
                  </a:lnTo>
                  <a:lnTo>
                    <a:pt x="17494" y="79300"/>
                  </a:lnTo>
                  <a:lnTo>
                    <a:pt x="17434" y="79483"/>
                  </a:lnTo>
                  <a:lnTo>
                    <a:pt x="17312" y="79544"/>
                  </a:lnTo>
                  <a:lnTo>
                    <a:pt x="17129" y="79605"/>
                  </a:lnTo>
                  <a:lnTo>
                    <a:pt x="16824" y="79605"/>
                  </a:lnTo>
                  <a:lnTo>
                    <a:pt x="16458" y="79544"/>
                  </a:lnTo>
                  <a:lnTo>
                    <a:pt x="16032" y="79483"/>
                  </a:lnTo>
                  <a:lnTo>
                    <a:pt x="15361" y="79361"/>
                  </a:lnTo>
                  <a:lnTo>
                    <a:pt x="14995" y="79239"/>
                  </a:lnTo>
                  <a:lnTo>
                    <a:pt x="14813" y="79178"/>
                  </a:lnTo>
                  <a:lnTo>
                    <a:pt x="14752" y="79117"/>
                  </a:lnTo>
                  <a:lnTo>
                    <a:pt x="14691" y="79056"/>
                  </a:lnTo>
                  <a:lnTo>
                    <a:pt x="14691" y="78934"/>
                  </a:lnTo>
                  <a:lnTo>
                    <a:pt x="14813" y="78873"/>
                  </a:lnTo>
                  <a:lnTo>
                    <a:pt x="14995" y="78751"/>
                  </a:lnTo>
                  <a:lnTo>
                    <a:pt x="15483" y="78386"/>
                  </a:lnTo>
                  <a:lnTo>
                    <a:pt x="15910" y="77898"/>
                  </a:lnTo>
                  <a:lnTo>
                    <a:pt x="16214" y="77349"/>
                  </a:lnTo>
                  <a:lnTo>
                    <a:pt x="16519" y="76801"/>
                  </a:lnTo>
                  <a:lnTo>
                    <a:pt x="16824" y="76252"/>
                  </a:lnTo>
                  <a:lnTo>
                    <a:pt x="17007" y="75765"/>
                  </a:lnTo>
                  <a:lnTo>
                    <a:pt x="17007" y="75399"/>
                  </a:lnTo>
                  <a:lnTo>
                    <a:pt x="16946" y="75033"/>
                  </a:lnTo>
                  <a:lnTo>
                    <a:pt x="16763" y="74058"/>
                  </a:lnTo>
                  <a:lnTo>
                    <a:pt x="16519" y="73144"/>
                  </a:lnTo>
                  <a:lnTo>
                    <a:pt x="15910" y="71315"/>
                  </a:lnTo>
                  <a:lnTo>
                    <a:pt x="15239" y="68938"/>
                  </a:lnTo>
                  <a:lnTo>
                    <a:pt x="14813" y="67536"/>
                  </a:lnTo>
                  <a:lnTo>
                    <a:pt x="14386" y="66073"/>
                  </a:lnTo>
                  <a:lnTo>
                    <a:pt x="14081" y="64610"/>
                  </a:lnTo>
                  <a:lnTo>
                    <a:pt x="13959" y="63879"/>
                  </a:lnTo>
                  <a:lnTo>
                    <a:pt x="13898" y="63147"/>
                  </a:lnTo>
                  <a:lnTo>
                    <a:pt x="13959" y="62355"/>
                  </a:lnTo>
                  <a:lnTo>
                    <a:pt x="14020" y="61623"/>
                  </a:lnTo>
                  <a:lnTo>
                    <a:pt x="14142" y="60831"/>
                  </a:lnTo>
                  <a:lnTo>
                    <a:pt x="14325" y="60100"/>
                  </a:lnTo>
                  <a:lnTo>
                    <a:pt x="14630" y="58698"/>
                  </a:lnTo>
                  <a:lnTo>
                    <a:pt x="14752" y="57966"/>
                  </a:lnTo>
                  <a:lnTo>
                    <a:pt x="14813" y="57235"/>
                  </a:lnTo>
                  <a:lnTo>
                    <a:pt x="14752" y="56686"/>
                  </a:lnTo>
                  <a:lnTo>
                    <a:pt x="14752" y="56077"/>
                  </a:lnTo>
                  <a:lnTo>
                    <a:pt x="14508" y="54919"/>
                  </a:lnTo>
                  <a:lnTo>
                    <a:pt x="14264" y="53761"/>
                  </a:lnTo>
                  <a:lnTo>
                    <a:pt x="13959" y="52602"/>
                  </a:lnTo>
                  <a:lnTo>
                    <a:pt x="13593" y="51079"/>
                  </a:lnTo>
                  <a:lnTo>
                    <a:pt x="13289" y="49555"/>
                  </a:lnTo>
                  <a:lnTo>
                    <a:pt x="13045" y="48031"/>
                  </a:lnTo>
                  <a:lnTo>
                    <a:pt x="12862" y="46446"/>
                  </a:lnTo>
                  <a:lnTo>
                    <a:pt x="12618" y="43399"/>
                  </a:lnTo>
                  <a:lnTo>
                    <a:pt x="12557" y="40290"/>
                  </a:lnTo>
                  <a:lnTo>
                    <a:pt x="12557" y="38766"/>
                  </a:lnTo>
                  <a:lnTo>
                    <a:pt x="12557" y="38035"/>
                  </a:lnTo>
                  <a:lnTo>
                    <a:pt x="12679" y="37242"/>
                  </a:lnTo>
                  <a:lnTo>
                    <a:pt x="12862" y="35658"/>
                  </a:lnTo>
                  <a:lnTo>
                    <a:pt x="13167" y="34134"/>
                  </a:lnTo>
                  <a:lnTo>
                    <a:pt x="13228" y="33890"/>
                  </a:lnTo>
                  <a:lnTo>
                    <a:pt x="13228" y="33585"/>
                  </a:lnTo>
                  <a:lnTo>
                    <a:pt x="13167" y="33280"/>
                  </a:lnTo>
                  <a:lnTo>
                    <a:pt x="13045" y="32976"/>
                  </a:lnTo>
                  <a:lnTo>
                    <a:pt x="13045" y="29379"/>
                  </a:lnTo>
                  <a:lnTo>
                    <a:pt x="13045" y="28587"/>
                  </a:lnTo>
                  <a:lnTo>
                    <a:pt x="12984" y="28343"/>
                  </a:lnTo>
                  <a:lnTo>
                    <a:pt x="12923" y="28038"/>
                  </a:lnTo>
                  <a:lnTo>
                    <a:pt x="12801" y="27673"/>
                  </a:lnTo>
                  <a:lnTo>
                    <a:pt x="12496" y="26576"/>
                  </a:lnTo>
                  <a:lnTo>
                    <a:pt x="12192" y="25600"/>
                  </a:lnTo>
                  <a:lnTo>
                    <a:pt x="12192" y="25235"/>
                  </a:lnTo>
                  <a:lnTo>
                    <a:pt x="12131" y="24930"/>
                  </a:lnTo>
                  <a:lnTo>
                    <a:pt x="12496" y="25113"/>
                  </a:lnTo>
                  <a:lnTo>
                    <a:pt x="12923" y="25235"/>
                  </a:lnTo>
                  <a:lnTo>
                    <a:pt x="13776" y="25417"/>
                  </a:lnTo>
                  <a:lnTo>
                    <a:pt x="14691" y="25539"/>
                  </a:lnTo>
                  <a:lnTo>
                    <a:pt x="15666" y="25600"/>
                  </a:lnTo>
                  <a:lnTo>
                    <a:pt x="16214" y="25600"/>
                  </a:lnTo>
                  <a:lnTo>
                    <a:pt x="16397" y="25539"/>
                  </a:lnTo>
                  <a:lnTo>
                    <a:pt x="16519" y="25478"/>
                  </a:lnTo>
                  <a:lnTo>
                    <a:pt x="16702" y="25356"/>
                  </a:lnTo>
                  <a:lnTo>
                    <a:pt x="17068" y="25052"/>
                  </a:lnTo>
                  <a:lnTo>
                    <a:pt x="18653" y="23894"/>
                  </a:lnTo>
                  <a:lnTo>
                    <a:pt x="18653" y="23894"/>
                  </a:lnTo>
                  <a:lnTo>
                    <a:pt x="16519" y="25113"/>
                  </a:lnTo>
                  <a:lnTo>
                    <a:pt x="16397" y="25235"/>
                  </a:lnTo>
                  <a:lnTo>
                    <a:pt x="16275" y="25295"/>
                  </a:lnTo>
                  <a:lnTo>
                    <a:pt x="15971" y="25295"/>
                  </a:lnTo>
                  <a:lnTo>
                    <a:pt x="15361" y="25235"/>
                  </a:lnTo>
                  <a:lnTo>
                    <a:pt x="14081" y="25113"/>
                  </a:lnTo>
                  <a:lnTo>
                    <a:pt x="13532" y="25052"/>
                  </a:lnTo>
                  <a:lnTo>
                    <a:pt x="12923" y="24930"/>
                  </a:lnTo>
                  <a:lnTo>
                    <a:pt x="12435" y="24686"/>
                  </a:lnTo>
                  <a:lnTo>
                    <a:pt x="12192" y="24503"/>
                  </a:lnTo>
                  <a:lnTo>
                    <a:pt x="11948" y="24320"/>
                  </a:lnTo>
                  <a:lnTo>
                    <a:pt x="11826" y="24076"/>
                  </a:lnTo>
                  <a:lnTo>
                    <a:pt x="11704" y="23833"/>
                  </a:lnTo>
                  <a:lnTo>
                    <a:pt x="11521" y="23284"/>
                  </a:lnTo>
                  <a:lnTo>
                    <a:pt x="11460" y="22735"/>
                  </a:lnTo>
                  <a:lnTo>
                    <a:pt x="11460" y="22126"/>
                  </a:lnTo>
                  <a:lnTo>
                    <a:pt x="11521" y="21455"/>
                  </a:lnTo>
                  <a:lnTo>
                    <a:pt x="11582" y="20785"/>
                  </a:lnTo>
                  <a:lnTo>
                    <a:pt x="11643" y="20541"/>
                  </a:lnTo>
                  <a:lnTo>
                    <a:pt x="11704" y="20297"/>
                  </a:lnTo>
                  <a:lnTo>
                    <a:pt x="11521" y="19566"/>
                  </a:lnTo>
                  <a:lnTo>
                    <a:pt x="11582" y="20114"/>
                  </a:lnTo>
                  <a:lnTo>
                    <a:pt x="11582" y="20419"/>
                  </a:lnTo>
                  <a:lnTo>
                    <a:pt x="11460" y="20724"/>
                  </a:lnTo>
                  <a:lnTo>
                    <a:pt x="11338" y="21212"/>
                  </a:lnTo>
                  <a:lnTo>
                    <a:pt x="11216" y="21760"/>
                  </a:lnTo>
                  <a:lnTo>
                    <a:pt x="11216" y="22309"/>
                  </a:lnTo>
                  <a:lnTo>
                    <a:pt x="11216" y="22918"/>
                  </a:lnTo>
                  <a:lnTo>
                    <a:pt x="11277" y="23467"/>
                  </a:lnTo>
                  <a:lnTo>
                    <a:pt x="11399" y="24015"/>
                  </a:lnTo>
                  <a:lnTo>
                    <a:pt x="11643" y="24442"/>
                  </a:lnTo>
                  <a:lnTo>
                    <a:pt x="11765" y="24564"/>
                  </a:lnTo>
                  <a:lnTo>
                    <a:pt x="11826" y="24747"/>
                  </a:lnTo>
                  <a:lnTo>
                    <a:pt x="11887" y="24991"/>
                  </a:lnTo>
                  <a:lnTo>
                    <a:pt x="11887" y="25235"/>
                  </a:lnTo>
                  <a:lnTo>
                    <a:pt x="11887" y="25478"/>
                  </a:lnTo>
                  <a:lnTo>
                    <a:pt x="11765" y="25722"/>
                  </a:lnTo>
                  <a:lnTo>
                    <a:pt x="11460" y="26515"/>
                  </a:lnTo>
                  <a:lnTo>
                    <a:pt x="11033" y="27612"/>
                  </a:lnTo>
                  <a:lnTo>
                    <a:pt x="10729" y="28648"/>
                  </a:lnTo>
                  <a:lnTo>
                    <a:pt x="10485" y="29745"/>
                  </a:lnTo>
                  <a:lnTo>
                    <a:pt x="10241" y="30842"/>
                  </a:lnTo>
                  <a:lnTo>
                    <a:pt x="9875" y="31939"/>
                  </a:lnTo>
                  <a:lnTo>
                    <a:pt x="9449" y="33037"/>
                  </a:lnTo>
                  <a:lnTo>
                    <a:pt x="8961" y="34134"/>
                  </a:lnTo>
                  <a:lnTo>
                    <a:pt x="8412" y="35170"/>
                  </a:lnTo>
                  <a:lnTo>
                    <a:pt x="7437" y="37242"/>
                  </a:lnTo>
                  <a:lnTo>
                    <a:pt x="6950" y="38278"/>
                  </a:lnTo>
                  <a:lnTo>
                    <a:pt x="6523" y="39376"/>
                  </a:lnTo>
                  <a:lnTo>
                    <a:pt x="6340" y="39254"/>
                  </a:lnTo>
                  <a:lnTo>
                    <a:pt x="6157" y="39254"/>
                  </a:lnTo>
                  <a:lnTo>
                    <a:pt x="6157" y="39315"/>
                  </a:lnTo>
                  <a:lnTo>
                    <a:pt x="6096" y="39376"/>
                  </a:lnTo>
                  <a:lnTo>
                    <a:pt x="6157" y="39437"/>
                  </a:lnTo>
                  <a:lnTo>
                    <a:pt x="6157" y="39498"/>
                  </a:lnTo>
                  <a:lnTo>
                    <a:pt x="6279" y="39498"/>
                  </a:lnTo>
                  <a:lnTo>
                    <a:pt x="6462" y="39619"/>
                  </a:lnTo>
                  <a:lnTo>
                    <a:pt x="6523" y="39802"/>
                  </a:lnTo>
                  <a:lnTo>
                    <a:pt x="6584" y="39985"/>
                  </a:lnTo>
                  <a:lnTo>
                    <a:pt x="6584" y="40229"/>
                  </a:lnTo>
                  <a:lnTo>
                    <a:pt x="6523" y="40717"/>
                  </a:lnTo>
                  <a:lnTo>
                    <a:pt x="6401" y="41204"/>
                  </a:lnTo>
                  <a:lnTo>
                    <a:pt x="6035" y="42119"/>
                  </a:lnTo>
                  <a:lnTo>
                    <a:pt x="5974" y="42301"/>
                  </a:lnTo>
                  <a:lnTo>
                    <a:pt x="5913" y="42545"/>
                  </a:lnTo>
                  <a:lnTo>
                    <a:pt x="5791" y="43886"/>
                  </a:lnTo>
                  <a:lnTo>
                    <a:pt x="5791" y="44496"/>
                  </a:lnTo>
                  <a:lnTo>
                    <a:pt x="5730" y="44800"/>
                  </a:lnTo>
                  <a:lnTo>
                    <a:pt x="5669" y="44922"/>
                  </a:lnTo>
                  <a:lnTo>
                    <a:pt x="5609" y="45044"/>
                  </a:lnTo>
                  <a:lnTo>
                    <a:pt x="5487" y="45044"/>
                  </a:lnTo>
                  <a:lnTo>
                    <a:pt x="5426" y="44983"/>
                  </a:lnTo>
                  <a:lnTo>
                    <a:pt x="5365" y="44800"/>
                  </a:lnTo>
                  <a:lnTo>
                    <a:pt x="5365" y="44374"/>
                  </a:lnTo>
                  <a:lnTo>
                    <a:pt x="5426" y="43764"/>
                  </a:lnTo>
                  <a:lnTo>
                    <a:pt x="5426" y="43459"/>
                  </a:lnTo>
                  <a:lnTo>
                    <a:pt x="5426" y="43216"/>
                  </a:lnTo>
                  <a:lnTo>
                    <a:pt x="5365" y="43033"/>
                  </a:lnTo>
                  <a:lnTo>
                    <a:pt x="5243" y="42911"/>
                  </a:lnTo>
                  <a:lnTo>
                    <a:pt x="5121" y="42850"/>
                  </a:lnTo>
                  <a:lnTo>
                    <a:pt x="4938" y="42972"/>
                  </a:lnTo>
                  <a:lnTo>
                    <a:pt x="4816" y="43216"/>
                  </a:lnTo>
                  <a:lnTo>
                    <a:pt x="4755" y="43459"/>
                  </a:lnTo>
                  <a:lnTo>
                    <a:pt x="4694" y="43947"/>
                  </a:lnTo>
                  <a:lnTo>
                    <a:pt x="4633" y="44800"/>
                  </a:lnTo>
                  <a:lnTo>
                    <a:pt x="4572" y="45349"/>
                  </a:lnTo>
                  <a:lnTo>
                    <a:pt x="4450" y="45593"/>
                  </a:lnTo>
                  <a:lnTo>
                    <a:pt x="4389" y="45654"/>
                  </a:lnTo>
                  <a:lnTo>
                    <a:pt x="4268" y="45532"/>
                  </a:lnTo>
                  <a:lnTo>
                    <a:pt x="4207" y="45349"/>
                  </a:lnTo>
                  <a:lnTo>
                    <a:pt x="4207" y="45105"/>
                  </a:lnTo>
                  <a:lnTo>
                    <a:pt x="4268" y="44374"/>
                  </a:lnTo>
                  <a:lnTo>
                    <a:pt x="4268" y="43825"/>
                  </a:lnTo>
                  <a:lnTo>
                    <a:pt x="4329" y="43277"/>
                  </a:lnTo>
                  <a:lnTo>
                    <a:pt x="4268" y="43094"/>
                  </a:lnTo>
                  <a:lnTo>
                    <a:pt x="4207" y="42972"/>
                  </a:lnTo>
                  <a:lnTo>
                    <a:pt x="4146" y="42911"/>
                  </a:lnTo>
                  <a:lnTo>
                    <a:pt x="4085" y="42911"/>
                  </a:lnTo>
                  <a:lnTo>
                    <a:pt x="3963" y="42972"/>
                  </a:lnTo>
                  <a:lnTo>
                    <a:pt x="3841" y="43155"/>
                  </a:lnTo>
                  <a:lnTo>
                    <a:pt x="3658" y="43642"/>
                  </a:lnTo>
                  <a:lnTo>
                    <a:pt x="3231" y="44861"/>
                  </a:lnTo>
                  <a:lnTo>
                    <a:pt x="2988" y="45349"/>
                  </a:lnTo>
                  <a:lnTo>
                    <a:pt x="2866" y="45593"/>
                  </a:lnTo>
                  <a:lnTo>
                    <a:pt x="2744" y="45654"/>
                  </a:lnTo>
                  <a:lnTo>
                    <a:pt x="2683" y="45715"/>
                  </a:lnTo>
                  <a:lnTo>
                    <a:pt x="2622" y="45654"/>
                  </a:lnTo>
                  <a:lnTo>
                    <a:pt x="2561" y="45593"/>
                  </a:lnTo>
                  <a:lnTo>
                    <a:pt x="2561" y="45410"/>
                  </a:lnTo>
                  <a:lnTo>
                    <a:pt x="2561" y="45105"/>
                  </a:lnTo>
                  <a:lnTo>
                    <a:pt x="2683" y="44739"/>
                  </a:lnTo>
                  <a:lnTo>
                    <a:pt x="2927" y="44069"/>
                  </a:lnTo>
                  <a:lnTo>
                    <a:pt x="3048" y="43703"/>
                  </a:lnTo>
                  <a:lnTo>
                    <a:pt x="3292" y="43094"/>
                  </a:lnTo>
                  <a:lnTo>
                    <a:pt x="3292" y="42728"/>
                  </a:lnTo>
                  <a:lnTo>
                    <a:pt x="3292" y="42606"/>
                  </a:lnTo>
                  <a:lnTo>
                    <a:pt x="3170" y="42484"/>
                  </a:lnTo>
                  <a:lnTo>
                    <a:pt x="3109" y="42484"/>
                  </a:lnTo>
                  <a:lnTo>
                    <a:pt x="2988" y="42545"/>
                  </a:lnTo>
                  <a:lnTo>
                    <a:pt x="2805" y="42728"/>
                  </a:lnTo>
                  <a:lnTo>
                    <a:pt x="2378" y="43216"/>
                  </a:lnTo>
                  <a:lnTo>
                    <a:pt x="2012" y="43703"/>
                  </a:lnTo>
                  <a:lnTo>
                    <a:pt x="1708" y="44191"/>
                  </a:lnTo>
                  <a:lnTo>
                    <a:pt x="1525" y="44435"/>
                  </a:lnTo>
                  <a:lnTo>
                    <a:pt x="1403" y="44496"/>
                  </a:lnTo>
                  <a:lnTo>
                    <a:pt x="1281" y="44557"/>
                  </a:lnTo>
                  <a:lnTo>
                    <a:pt x="1159" y="44557"/>
                  </a:lnTo>
                  <a:lnTo>
                    <a:pt x="1098" y="44496"/>
                  </a:lnTo>
                  <a:lnTo>
                    <a:pt x="1098" y="44374"/>
                  </a:lnTo>
                  <a:lnTo>
                    <a:pt x="1159" y="44252"/>
                  </a:lnTo>
                  <a:lnTo>
                    <a:pt x="1281" y="43947"/>
                  </a:lnTo>
                  <a:lnTo>
                    <a:pt x="1403" y="43825"/>
                  </a:lnTo>
                  <a:lnTo>
                    <a:pt x="1951" y="42789"/>
                  </a:lnTo>
                  <a:lnTo>
                    <a:pt x="2317" y="42119"/>
                  </a:lnTo>
                  <a:lnTo>
                    <a:pt x="2500" y="41753"/>
                  </a:lnTo>
                  <a:lnTo>
                    <a:pt x="2622" y="41387"/>
                  </a:lnTo>
                  <a:lnTo>
                    <a:pt x="2683" y="41204"/>
                  </a:lnTo>
                  <a:lnTo>
                    <a:pt x="2622" y="41082"/>
                  </a:lnTo>
                  <a:lnTo>
                    <a:pt x="2561" y="41021"/>
                  </a:lnTo>
                  <a:lnTo>
                    <a:pt x="2378" y="40960"/>
                  </a:lnTo>
                  <a:lnTo>
                    <a:pt x="2134" y="41082"/>
                  </a:lnTo>
                  <a:lnTo>
                    <a:pt x="1890" y="41326"/>
                  </a:lnTo>
                  <a:lnTo>
                    <a:pt x="1647" y="41570"/>
                  </a:lnTo>
                  <a:lnTo>
                    <a:pt x="1403" y="41753"/>
                  </a:lnTo>
                  <a:lnTo>
                    <a:pt x="976" y="41936"/>
                  </a:lnTo>
                  <a:lnTo>
                    <a:pt x="732" y="41997"/>
                  </a:lnTo>
                  <a:lnTo>
                    <a:pt x="488" y="41997"/>
                  </a:lnTo>
                  <a:lnTo>
                    <a:pt x="306" y="41936"/>
                  </a:lnTo>
                  <a:lnTo>
                    <a:pt x="245" y="41875"/>
                  </a:lnTo>
                  <a:lnTo>
                    <a:pt x="306" y="41814"/>
                  </a:lnTo>
                  <a:lnTo>
                    <a:pt x="367" y="41692"/>
                  </a:lnTo>
                  <a:lnTo>
                    <a:pt x="793" y="41326"/>
                  </a:lnTo>
                  <a:lnTo>
                    <a:pt x="1342" y="40778"/>
                  </a:lnTo>
                  <a:lnTo>
                    <a:pt x="1829" y="40168"/>
                  </a:lnTo>
                  <a:lnTo>
                    <a:pt x="2317" y="39619"/>
                  </a:lnTo>
                  <a:lnTo>
                    <a:pt x="2866" y="39071"/>
                  </a:lnTo>
                  <a:lnTo>
                    <a:pt x="3170" y="38888"/>
                  </a:lnTo>
                  <a:lnTo>
                    <a:pt x="3414" y="38705"/>
                  </a:lnTo>
                  <a:lnTo>
                    <a:pt x="4085" y="38705"/>
                  </a:lnTo>
                  <a:lnTo>
                    <a:pt x="4511" y="38827"/>
                  </a:lnTo>
                  <a:lnTo>
                    <a:pt x="4633" y="38827"/>
                  </a:lnTo>
                  <a:lnTo>
                    <a:pt x="4755" y="38888"/>
                  </a:lnTo>
                  <a:lnTo>
                    <a:pt x="4877" y="38888"/>
                  </a:lnTo>
                  <a:lnTo>
                    <a:pt x="4877" y="38827"/>
                  </a:lnTo>
                  <a:lnTo>
                    <a:pt x="4816" y="38705"/>
                  </a:lnTo>
                  <a:lnTo>
                    <a:pt x="4755" y="38644"/>
                  </a:lnTo>
                  <a:lnTo>
                    <a:pt x="4511" y="38522"/>
                  </a:lnTo>
                  <a:lnTo>
                    <a:pt x="4207" y="38461"/>
                  </a:lnTo>
                  <a:lnTo>
                    <a:pt x="4633" y="37608"/>
                  </a:lnTo>
                  <a:lnTo>
                    <a:pt x="4877" y="36755"/>
                  </a:lnTo>
                  <a:lnTo>
                    <a:pt x="5121" y="35840"/>
                  </a:lnTo>
                  <a:lnTo>
                    <a:pt x="5304" y="34987"/>
                  </a:lnTo>
                  <a:lnTo>
                    <a:pt x="5426" y="33768"/>
                  </a:lnTo>
                  <a:lnTo>
                    <a:pt x="5609" y="32549"/>
                  </a:lnTo>
                  <a:lnTo>
                    <a:pt x="5852" y="31635"/>
                  </a:lnTo>
                  <a:lnTo>
                    <a:pt x="6096" y="30781"/>
                  </a:lnTo>
                  <a:lnTo>
                    <a:pt x="6462" y="29928"/>
                  </a:lnTo>
                  <a:lnTo>
                    <a:pt x="6828" y="29075"/>
                  </a:lnTo>
                  <a:lnTo>
                    <a:pt x="6950" y="28709"/>
                  </a:lnTo>
                  <a:lnTo>
                    <a:pt x="7132" y="28465"/>
                  </a:lnTo>
                  <a:lnTo>
                    <a:pt x="7376" y="28099"/>
                  </a:lnTo>
                  <a:lnTo>
                    <a:pt x="7559" y="27673"/>
                  </a:lnTo>
                  <a:lnTo>
                    <a:pt x="7681" y="27368"/>
                  </a:lnTo>
                  <a:lnTo>
                    <a:pt x="7681" y="27063"/>
                  </a:lnTo>
                  <a:lnTo>
                    <a:pt x="7742" y="26149"/>
                  </a:lnTo>
                  <a:lnTo>
                    <a:pt x="7803" y="25235"/>
                  </a:lnTo>
                  <a:lnTo>
                    <a:pt x="7925" y="24259"/>
                  </a:lnTo>
                  <a:lnTo>
                    <a:pt x="8169" y="22370"/>
                  </a:lnTo>
                  <a:lnTo>
                    <a:pt x="8351" y="21455"/>
                  </a:lnTo>
                  <a:lnTo>
                    <a:pt x="8412" y="21151"/>
                  </a:lnTo>
                  <a:lnTo>
                    <a:pt x="8412" y="20846"/>
                  </a:lnTo>
                  <a:lnTo>
                    <a:pt x="8351" y="19932"/>
                  </a:lnTo>
                  <a:lnTo>
                    <a:pt x="8351" y="19017"/>
                  </a:lnTo>
                  <a:lnTo>
                    <a:pt x="8412" y="18164"/>
                  </a:lnTo>
                  <a:lnTo>
                    <a:pt x="8534" y="17737"/>
                  </a:lnTo>
                  <a:lnTo>
                    <a:pt x="8656" y="17311"/>
                  </a:lnTo>
                  <a:lnTo>
                    <a:pt x="9022" y="16457"/>
                  </a:lnTo>
                  <a:lnTo>
                    <a:pt x="9510" y="15726"/>
                  </a:lnTo>
                  <a:lnTo>
                    <a:pt x="9753" y="15360"/>
                  </a:lnTo>
                  <a:lnTo>
                    <a:pt x="9997" y="15055"/>
                  </a:lnTo>
                  <a:lnTo>
                    <a:pt x="10302" y="14812"/>
                  </a:lnTo>
                  <a:lnTo>
                    <a:pt x="10668" y="14629"/>
                  </a:lnTo>
                  <a:lnTo>
                    <a:pt x="11094" y="14446"/>
                  </a:lnTo>
                  <a:lnTo>
                    <a:pt x="11521" y="14324"/>
                  </a:lnTo>
                  <a:lnTo>
                    <a:pt x="12374" y="14202"/>
                  </a:lnTo>
                  <a:lnTo>
                    <a:pt x="13411" y="14080"/>
                  </a:lnTo>
                  <a:lnTo>
                    <a:pt x="14447" y="14080"/>
                  </a:lnTo>
                  <a:lnTo>
                    <a:pt x="16519" y="14141"/>
                  </a:lnTo>
                  <a:lnTo>
                    <a:pt x="14691" y="13836"/>
                  </a:lnTo>
                  <a:lnTo>
                    <a:pt x="15727" y="13166"/>
                  </a:lnTo>
                  <a:lnTo>
                    <a:pt x="16336" y="12739"/>
                  </a:lnTo>
                  <a:lnTo>
                    <a:pt x="16641" y="12617"/>
                  </a:lnTo>
                  <a:lnTo>
                    <a:pt x="16885" y="12434"/>
                  </a:lnTo>
                  <a:lnTo>
                    <a:pt x="16946" y="12313"/>
                  </a:lnTo>
                  <a:lnTo>
                    <a:pt x="17007" y="12191"/>
                  </a:lnTo>
                  <a:lnTo>
                    <a:pt x="17190" y="10118"/>
                  </a:lnTo>
                  <a:lnTo>
                    <a:pt x="17738" y="10484"/>
                  </a:lnTo>
                  <a:lnTo>
                    <a:pt x="18348" y="10789"/>
                  </a:lnTo>
                  <a:lnTo>
                    <a:pt x="18896" y="11032"/>
                  </a:lnTo>
                  <a:lnTo>
                    <a:pt x="19201" y="11093"/>
                  </a:lnTo>
                  <a:lnTo>
                    <a:pt x="19506" y="11154"/>
                  </a:lnTo>
                  <a:lnTo>
                    <a:pt x="19811" y="11093"/>
                  </a:lnTo>
                  <a:lnTo>
                    <a:pt x="20115" y="11032"/>
                  </a:lnTo>
                  <a:lnTo>
                    <a:pt x="20664" y="10789"/>
                  </a:lnTo>
                  <a:lnTo>
                    <a:pt x="21274" y="10484"/>
                  </a:lnTo>
                  <a:lnTo>
                    <a:pt x="21883" y="10118"/>
                  </a:lnTo>
                  <a:close/>
                  <a:moveTo>
                    <a:pt x="19445" y="0"/>
                  </a:moveTo>
                  <a:lnTo>
                    <a:pt x="18957" y="61"/>
                  </a:lnTo>
                  <a:lnTo>
                    <a:pt x="18287" y="183"/>
                  </a:lnTo>
                  <a:lnTo>
                    <a:pt x="17677" y="366"/>
                  </a:lnTo>
                  <a:lnTo>
                    <a:pt x="17068" y="670"/>
                  </a:lnTo>
                  <a:lnTo>
                    <a:pt x="16824" y="853"/>
                  </a:lnTo>
                  <a:lnTo>
                    <a:pt x="16580" y="1097"/>
                  </a:lnTo>
                  <a:lnTo>
                    <a:pt x="16336" y="1402"/>
                  </a:lnTo>
                  <a:lnTo>
                    <a:pt x="16153" y="1646"/>
                  </a:lnTo>
                  <a:lnTo>
                    <a:pt x="15788" y="2316"/>
                  </a:lnTo>
                  <a:lnTo>
                    <a:pt x="15605" y="2987"/>
                  </a:lnTo>
                  <a:lnTo>
                    <a:pt x="15483" y="3657"/>
                  </a:lnTo>
                  <a:lnTo>
                    <a:pt x="15422" y="4389"/>
                  </a:lnTo>
                  <a:lnTo>
                    <a:pt x="15422" y="5059"/>
                  </a:lnTo>
                  <a:lnTo>
                    <a:pt x="15422" y="5730"/>
                  </a:lnTo>
                  <a:lnTo>
                    <a:pt x="15544" y="6400"/>
                  </a:lnTo>
                  <a:lnTo>
                    <a:pt x="15666" y="7132"/>
                  </a:lnTo>
                  <a:lnTo>
                    <a:pt x="15849" y="7802"/>
                  </a:lnTo>
                  <a:lnTo>
                    <a:pt x="16275" y="9082"/>
                  </a:lnTo>
                  <a:lnTo>
                    <a:pt x="16397" y="9387"/>
                  </a:lnTo>
                  <a:lnTo>
                    <a:pt x="16580" y="9631"/>
                  </a:lnTo>
                  <a:lnTo>
                    <a:pt x="16824" y="9874"/>
                  </a:lnTo>
                  <a:lnTo>
                    <a:pt x="16946" y="9996"/>
                  </a:lnTo>
                  <a:lnTo>
                    <a:pt x="16946" y="10179"/>
                  </a:lnTo>
                  <a:lnTo>
                    <a:pt x="16946" y="10362"/>
                  </a:lnTo>
                  <a:lnTo>
                    <a:pt x="16763" y="11886"/>
                  </a:lnTo>
                  <a:lnTo>
                    <a:pt x="16763" y="12069"/>
                  </a:lnTo>
                  <a:lnTo>
                    <a:pt x="16702" y="12252"/>
                  </a:lnTo>
                  <a:lnTo>
                    <a:pt x="16641" y="12313"/>
                  </a:lnTo>
                  <a:lnTo>
                    <a:pt x="16458" y="12373"/>
                  </a:lnTo>
                  <a:lnTo>
                    <a:pt x="16093" y="12617"/>
                  </a:lnTo>
                  <a:lnTo>
                    <a:pt x="15422" y="13044"/>
                  </a:lnTo>
                  <a:lnTo>
                    <a:pt x="14752" y="13471"/>
                  </a:lnTo>
                  <a:lnTo>
                    <a:pt x="14508" y="13653"/>
                  </a:lnTo>
                  <a:lnTo>
                    <a:pt x="14325" y="13775"/>
                  </a:lnTo>
                  <a:lnTo>
                    <a:pt x="13350" y="13775"/>
                  </a:lnTo>
                  <a:lnTo>
                    <a:pt x="12496" y="13836"/>
                  </a:lnTo>
                  <a:lnTo>
                    <a:pt x="11765" y="13958"/>
                  </a:lnTo>
                  <a:lnTo>
                    <a:pt x="11033" y="14141"/>
                  </a:lnTo>
                  <a:lnTo>
                    <a:pt x="10668" y="14263"/>
                  </a:lnTo>
                  <a:lnTo>
                    <a:pt x="10363" y="14385"/>
                  </a:lnTo>
                  <a:lnTo>
                    <a:pt x="9997" y="14629"/>
                  </a:lnTo>
                  <a:lnTo>
                    <a:pt x="9753" y="14812"/>
                  </a:lnTo>
                  <a:lnTo>
                    <a:pt x="9510" y="15116"/>
                  </a:lnTo>
                  <a:lnTo>
                    <a:pt x="9266" y="15421"/>
                  </a:lnTo>
                  <a:lnTo>
                    <a:pt x="8900" y="16031"/>
                  </a:lnTo>
                  <a:lnTo>
                    <a:pt x="8534" y="16701"/>
                  </a:lnTo>
                  <a:lnTo>
                    <a:pt x="8230" y="17372"/>
                  </a:lnTo>
                  <a:lnTo>
                    <a:pt x="8108" y="17737"/>
                  </a:lnTo>
                  <a:lnTo>
                    <a:pt x="8047" y="18103"/>
                  </a:lnTo>
                  <a:lnTo>
                    <a:pt x="7986" y="18895"/>
                  </a:lnTo>
                  <a:lnTo>
                    <a:pt x="7986" y="19688"/>
                  </a:lnTo>
                  <a:lnTo>
                    <a:pt x="8047" y="20480"/>
                  </a:lnTo>
                  <a:lnTo>
                    <a:pt x="8047" y="20846"/>
                  </a:lnTo>
                  <a:lnTo>
                    <a:pt x="8047" y="21212"/>
                  </a:lnTo>
                  <a:lnTo>
                    <a:pt x="7864" y="22004"/>
                  </a:lnTo>
                  <a:lnTo>
                    <a:pt x="7620" y="23589"/>
                  </a:lnTo>
                  <a:lnTo>
                    <a:pt x="7376" y="25174"/>
                  </a:lnTo>
                  <a:lnTo>
                    <a:pt x="7315" y="26758"/>
                  </a:lnTo>
                  <a:lnTo>
                    <a:pt x="7254" y="27124"/>
                  </a:lnTo>
                  <a:lnTo>
                    <a:pt x="7193" y="27490"/>
                  </a:lnTo>
                  <a:lnTo>
                    <a:pt x="7132" y="27856"/>
                  </a:lnTo>
                  <a:lnTo>
                    <a:pt x="6950" y="28160"/>
                  </a:lnTo>
                  <a:lnTo>
                    <a:pt x="6706" y="28526"/>
                  </a:lnTo>
                  <a:lnTo>
                    <a:pt x="6523" y="28892"/>
                  </a:lnTo>
                  <a:lnTo>
                    <a:pt x="5974" y="30172"/>
                  </a:lnTo>
                  <a:lnTo>
                    <a:pt x="5609" y="31452"/>
                  </a:lnTo>
                  <a:lnTo>
                    <a:pt x="5304" y="32732"/>
                  </a:lnTo>
                  <a:lnTo>
                    <a:pt x="5121" y="34073"/>
                  </a:lnTo>
                  <a:lnTo>
                    <a:pt x="4938" y="35536"/>
                  </a:lnTo>
                  <a:lnTo>
                    <a:pt x="4755" y="36267"/>
                  </a:lnTo>
                  <a:lnTo>
                    <a:pt x="4572" y="36998"/>
                  </a:lnTo>
                  <a:lnTo>
                    <a:pt x="4329" y="37669"/>
                  </a:lnTo>
                  <a:lnTo>
                    <a:pt x="4207" y="38035"/>
                  </a:lnTo>
                  <a:lnTo>
                    <a:pt x="4146" y="38218"/>
                  </a:lnTo>
                  <a:lnTo>
                    <a:pt x="4024" y="38400"/>
                  </a:lnTo>
                  <a:lnTo>
                    <a:pt x="3963" y="38461"/>
                  </a:lnTo>
                  <a:lnTo>
                    <a:pt x="3475" y="38461"/>
                  </a:lnTo>
                  <a:lnTo>
                    <a:pt x="3109" y="38583"/>
                  </a:lnTo>
                  <a:lnTo>
                    <a:pt x="2805" y="38766"/>
                  </a:lnTo>
                  <a:lnTo>
                    <a:pt x="2256" y="39315"/>
                  </a:lnTo>
                  <a:lnTo>
                    <a:pt x="1768" y="39863"/>
                  </a:lnTo>
                  <a:lnTo>
                    <a:pt x="1342" y="40412"/>
                  </a:lnTo>
                  <a:lnTo>
                    <a:pt x="854" y="41021"/>
                  </a:lnTo>
                  <a:lnTo>
                    <a:pt x="306" y="41387"/>
                  </a:lnTo>
                  <a:lnTo>
                    <a:pt x="123" y="41570"/>
                  </a:lnTo>
                  <a:lnTo>
                    <a:pt x="62" y="41692"/>
                  </a:lnTo>
                  <a:lnTo>
                    <a:pt x="1" y="41814"/>
                  </a:lnTo>
                  <a:lnTo>
                    <a:pt x="62" y="42058"/>
                  </a:lnTo>
                  <a:lnTo>
                    <a:pt x="245" y="42179"/>
                  </a:lnTo>
                  <a:lnTo>
                    <a:pt x="427" y="42240"/>
                  </a:lnTo>
                  <a:lnTo>
                    <a:pt x="610" y="42240"/>
                  </a:lnTo>
                  <a:lnTo>
                    <a:pt x="1098" y="42119"/>
                  </a:lnTo>
                  <a:lnTo>
                    <a:pt x="1525" y="41936"/>
                  </a:lnTo>
                  <a:lnTo>
                    <a:pt x="1768" y="41753"/>
                  </a:lnTo>
                  <a:lnTo>
                    <a:pt x="2012" y="41570"/>
                  </a:lnTo>
                  <a:lnTo>
                    <a:pt x="2195" y="41387"/>
                  </a:lnTo>
                  <a:lnTo>
                    <a:pt x="2317" y="41265"/>
                  </a:lnTo>
                  <a:lnTo>
                    <a:pt x="2439" y="41204"/>
                  </a:lnTo>
                  <a:lnTo>
                    <a:pt x="2439" y="41204"/>
                  </a:lnTo>
                  <a:lnTo>
                    <a:pt x="2317" y="41509"/>
                  </a:lnTo>
                  <a:lnTo>
                    <a:pt x="2256" y="41753"/>
                  </a:lnTo>
                  <a:lnTo>
                    <a:pt x="1951" y="42240"/>
                  </a:lnTo>
                  <a:lnTo>
                    <a:pt x="1281" y="43459"/>
                  </a:lnTo>
                  <a:lnTo>
                    <a:pt x="976" y="44008"/>
                  </a:lnTo>
                  <a:lnTo>
                    <a:pt x="854" y="44252"/>
                  </a:lnTo>
                  <a:lnTo>
                    <a:pt x="854" y="44435"/>
                  </a:lnTo>
                  <a:lnTo>
                    <a:pt x="915" y="44557"/>
                  </a:lnTo>
                  <a:lnTo>
                    <a:pt x="1037" y="44739"/>
                  </a:lnTo>
                  <a:lnTo>
                    <a:pt x="1159" y="44861"/>
                  </a:lnTo>
                  <a:lnTo>
                    <a:pt x="1342" y="44800"/>
                  </a:lnTo>
                  <a:lnTo>
                    <a:pt x="1525" y="44739"/>
                  </a:lnTo>
                  <a:lnTo>
                    <a:pt x="1829" y="44435"/>
                  </a:lnTo>
                  <a:lnTo>
                    <a:pt x="2073" y="44130"/>
                  </a:lnTo>
                  <a:lnTo>
                    <a:pt x="2561" y="43399"/>
                  </a:lnTo>
                  <a:lnTo>
                    <a:pt x="2805" y="43033"/>
                  </a:lnTo>
                  <a:lnTo>
                    <a:pt x="3048" y="42789"/>
                  </a:lnTo>
                  <a:lnTo>
                    <a:pt x="3048" y="42789"/>
                  </a:lnTo>
                  <a:lnTo>
                    <a:pt x="2988" y="43094"/>
                  </a:lnTo>
                  <a:lnTo>
                    <a:pt x="2927" y="43459"/>
                  </a:lnTo>
                  <a:lnTo>
                    <a:pt x="2622" y="44191"/>
                  </a:lnTo>
                  <a:lnTo>
                    <a:pt x="2378" y="44861"/>
                  </a:lnTo>
                  <a:lnTo>
                    <a:pt x="2256" y="45227"/>
                  </a:lnTo>
                  <a:lnTo>
                    <a:pt x="2256" y="45593"/>
                  </a:lnTo>
                  <a:lnTo>
                    <a:pt x="2378" y="45776"/>
                  </a:lnTo>
                  <a:lnTo>
                    <a:pt x="2500" y="45898"/>
                  </a:lnTo>
                  <a:lnTo>
                    <a:pt x="2683" y="45959"/>
                  </a:lnTo>
                  <a:lnTo>
                    <a:pt x="2866" y="45898"/>
                  </a:lnTo>
                  <a:lnTo>
                    <a:pt x="3048" y="45776"/>
                  </a:lnTo>
                  <a:lnTo>
                    <a:pt x="3170" y="45532"/>
                  </a:lnTo>
                  <a:lnTo>
                    <a:pt x="3353" y="45166"/>
                  </a:lnTo>
                  <a:lnTo>
                    <a:pt x="3719" y="44252"/>
                  </a:lnTo>
                  <a:lnTo>
                    <a:pt x="4085" y="43277"/>
                  </a:lnTo>
                  <a:lnTo>
                    <a:pt x="4024" y="44130"/>
                  </a:lnTo>
                  <a:lnTo>
                    <a:pt x="3963" y="44922"/>
                  </a:lnTo>
                  <a:lnTo>
                    <a:pt x="3963" y="45349"/>
                  </a:lnTo>
                  <a:lnTo>
                    <a:pt x="4024" y="45593"/>
                  </a:lnTo>
                  <a:lnTo>
                    <a:pt x="4146" y="45776"/>
                  </a:lnTo>
                  <a:lnTo>
                    <a:pt x="4268" y="45837"/>
                  </a:lnTo>
                  <a:lnTo>
                    <a:pt x="4450" y="45837"/>
                  </a:lnTo>
                  <a:lnTo>
                    <a:pt x="4633" y="45776"/>
                  </a:lnTo>
                  <a:lnTo>
                    <a:pt x="4755" y="45654"/>
                  </a:lnTo>
                  <a:lnTo>
                    <a:pt x="4816" y="45349"/>
                  </a:lnTo>
                  <a:lnTo>
                    <a:pt x="4877" y="45105"/>
                  </a:lnTo>
                  <a:lnTo>
                    <a:pt x="4938" y="44496"/>
                  </a:lnTo>
                  <a:lnTo>
                    <a:pt x="4999" y="43642"/>
                  </a:lnTo>
                  <a:lnTo>
                    <a:pt x="5060" y="43338"/>
                  </a:lnTo>
                  <a:lnTo>
                    <a:pt x="5060" y="43216"/>
                  </a:lnTo>
                  <a:lnTo>
                    <a:pt x="5182" y="43094"/>
                  </a:lnTo>
                  <a:lnTo>
                    <a:pt x="5243" y="43277"/>
                  </a:lnTo>
                  <a:lnTo>
                    <a:pt x="5243" y="43459"/>
                  </a:lnTo>
                  <a:lnTo>
                    <a:pt x="5182" y="43886"/>
                  </a:lnTo>
                  <a:lnTo>
                    <a:pt x="5121" y="44374"/>
                  </a:lnTo>
                  <a:lnTo>
                    <a:pt x="5121" y="44800"/>
                  </a:lnTo>
                  <a:lnTo>
                    <a:pt x="5182" y="45044"/>
                  </a:lnTo>
                  <a:lnTo>
                    <a:pt x="5365" y="45227"/>
                  </a:lnTo>
                  <a:lnTo>
                    <a:pt x="5426" y="45288"/>
                  </a:lnTo>
                  <a:lnTo>
                    <a:pt x="5609" y="45288"/>
                  </a:lnTo>
                  <a:lnTo>
                    <a:pt x="5730" y="45227"/>
                  </a:lnTo>
                  <a:lnTo>
                    <a:pt x="5852" y="45044"/>
                  </a:lnTo>
                  <a:lnTo>
                    <a:pt x="5913" y="44861"/>
                  </a:lnTo>
                  <a:lnTo>
                    <a:pt x="6035" y="44496"/>
                  </a:lnTo>
                  <a:lnTo>
                    <a:pt x="6035" y="43642"/>
                  </a:lnTo>
                  <a:lnTo>
                    <a:pt x="6157" y="42484"/>
                  </a:lnTo>
                  <a:lnTo>
                    <a:pt x="6218" y="42240"/>
                  </a:lnTo>
                  <a:lnTo>
                    <a:pt x="6340" y="41997"/>
                  </a:lnTo>
                  <a:lnTo>
                    <a:pt x="6645" y="41082"/>
                  </a:lnTo>
                  <a:lnTo>
                    <a:pt x="6767" y="40595"/>
                  </a:lnTo>
                  <a:lnTo>
                    <a:pt x="6828" y="40107"/>
                  </a:lnTo>
                  <a:lnTo>
                    <a:pt x="6767" y="39802"/>
                  </a:lnTo>
                  <a:lnTo>
                    <a:pt x="6706" y="39558"/>
                  </a:lnTo>
                  <a:lnTo>
                    <a:pt x="6767" y="39315"/>
                  </a:lnTo>
                  <a:lnTo>
                    <a:pt x="6889" y="39132"/>
                  </a:lnTo>
                  <a:lnTo>
                    <a:pt x="7376" y="37974"/>
                  </a:lnTo>
                  <a:lnTo>
                    <a:pt x="7925" y="36877"/>
                  </a:lnTo>
                  <a:lnTo>
                    <a:pt x="9266" y="34256"/>
                  </a:lnTo>
                  <a:lnTo>
                    <a:pt x="9875" y="32915"/>
                  </a:lnTo>
                  <a:lnTo>
                    <a:pt x="10363" y="31574"/>
                  </a:lnTo>
                  <a:lnTo>
                    <a:pt x="10607" y="30781"/>
                  </a:lnTo>
                  <a:lnTo>
                    <a:pt x="10729" y="30050"/>
                  </a:lnTo>
                  <a:lnTo>
                    <a:pt x="11094" y="28526"/>
                  </a:lnTo>
                  <a:lnTo>
                    <a:pt x="11521" y="27185"/>
                  </a:lnTo>
                  <a:lnTo>
                    <a:pt x="12009" y="25844"/>
                  </a:lnTo>
                  <a:lnTo>
                    <a:pt x="12374" y="27307"/>
                  </a:lnTo>
                  <a:lnTo>
                    <a:pt x="12557" y="27856"/>
                  </a:lnTo>
                  <a:lnTo>
                    <a:pt x="12679" y="28465"/>
                  </a:lnTo>
                  <a:lnTo>
                    <a:pt x="12679" y="29136"/>
                  </a:lnTo>
                  <a:lnTo>
                    <a:pt x="12679" y="29806"/>
                  </a:lnTo>
                  <a:lnTo>
                    <a:pt x="12618" y="31878"/>
                  </a:lnTo>
                  <a:lnTo>
                    <a:pt x="12618" y="32427"/>
                  </a:lnTo>
                  <a:lnTo>
                    <a:pt x="12618" y="33037"/>
                  </a:lnTo>
                  <a:lnTo>
                    <a:pt x="12679" y="33280"/>
                  </a:lnTo>
                  <a:lnTo>
                    <a:pt x="12801" y="33524"/>
                  </a:lnTo>
                  <a:lnTo>
                    <a:pt x="12801" y="33768"/>
                  </a:lnTo>
                  <a:lnTo>
                    <a:pt x="12801" y="34012"/>
                  </a:lnTo>
                  <a:lnTo>
                    <a:pt x="12679" y="34560"/>
                  </a:lnTo>
                  <a:lnTo>
                    <a:pt x="12313" y="36633"/>
                  </a:lnTo>
                  <a:lnTo>
                    <a:pt x="12192" y="37669"/>
                  </a:lnTo>
                  <a:lnTo>
                    <a:pt x="12131" y="38705"/>
                  </a:lnTo>
                  <a:lnTo>
                    <a:pt x="12070" y="40839"/>
                  </a:lnTo>
                  <a:lnTo>
                    <a:pt x="12131" y="42972"/>
                  </a:lnTo>
                  <a:lnTo>
                    <a:pt x="12252" y="45044"/>
                  </a:lnTo>
                  <a:lnTo>
                    <a:pt x="12435" y="47178"/>
                  </a:lnTo>
                  <a:lnTo>
                    <a:pt x="12740" y="49250"/>
                  </a:lnTo>
                  <a:lnTo>
                    <a:pt x="13106" y="51261"/>
                  </a:lnTo>
                  <a:lnTo>
                    <a:pt x="13593" y="53334"/>
                  </a:lnTo>
                  <a:lnTo>
                    <a:pt x="14081" y="55041"/>
                  </a:lnTo>
                  <a:lnTo>
                    <a:pt x="14264" y="55955"/>
                  </a:lnTo>
                  <a:lnTo>
                    <a:pt x="14325" y="56869"/>
                  </a:lnTo>
                  <a:lnTo>
                    <a:pt x="14264" y="57601"/>
                  </a:lnTo>
                  <a:lnTo>
                    <a:pt x="14203" y="58393"/>
                  </a:lnTo>
                  <a:lnTo>
                    <a:pt x="13837" y="59856"/>
                  </a:lnTo>
                  <a:lnTo>
                    <a:pt x="13654" y="60892"/>
                  </a:lnTo>
                  <a:lnTo>
                    <a:pt x="13532" y="61928"/>
                  </a:lnTo>
                  <a:lnTo>
                    <a:pt x="13472" y="62964"/>
                  </a:lnTo>
                  <a:lnTo>
                    <a:pt x="13532" y="64001"/>
                  </a:lnTo>
                  <a:lnTo>
                    <a:pt x="13715" y="65037"/>
                  </a:lnTo>
                  <a:lnTo>
                    <a:pt x="13898" y="66012"/>
                  </a:lnTo>
                  <a:lnTo>
                    <a:pt x="14508" y="67963"/>
                  </a:lnTo>
                  <a:lnTo>
                    <a:pt x="15605" y="71681"/>
                  </a:lnTo>
                  <a:lnTo>
                    <a:pt x="16032" y="73144"/>
                  </a:lnTo>
                  <a:lnTo>
                    <a:pt x="16458" y="74606"/>
                  </a:lnTo>
                  <a:lnTo>
                    <a:pt x="16580" y="75094"/>
                  </a:lnTo>
                  <a:lnTo>
                    <a:pt x="16641" y="75399"/>
                  </a:lnTo>
                  <a:lnTo>
                    <a:pt x="16641" y="75643"/>
                  </a:lnTo>
                  <a:lnTo>
                    <a:pt x="16519" y="76069"/>
                  </a:lnTo>
                  <a:lnTo>
                    <a:pt x="16336" y="76496"/>
                  </a:lnTo>
                  <a:lnTo>
                    <a:pt x="15849" y="77227"/>
                  </a:lnTo>
                  <a:lnTo>
                    <a:pt x="15422" y="77959"/>
                  </a:lnTo>
                  <a:lnTo>
                    <a:pt x="15117" y="78264"/>
                  </a:lnTo>
                  <a:lnTo>
                    <a:pt x="14813" y="78507"/>
                  </a:lnTo>
                  <a:lnTo>
                    <a:pt x="14569" y="78690"/>
                  </a:lnTo>
                  <a:lnTo>
                    <a:pt x="14386" y="78873"/>
                  </a:lnTo>
                  <a:lnTo>
                    <a:pt x="14386" y="79056"/>
                  </a:lnTo>
                  <a:lnTo>
                    <a:pt x="14447" y="79239"/>
                  </a:lnTo>
                  <a:lnTo>
                    <a:pt x="14569" y="79361"/>
                  </a:lnTo>
                  <a:lnTo>
                    <a:pt x="14752" y="79483"/>
                  </a:lnTo>
                  <a:lnTo>
                    <a:pt x="15117" y="79605"/>
                  </a:lnTo>
                  <a:lnTo>
                    <a:pt x="15483" y="79666"/>
                  </a:lnTo>
                  <a:lnTo>
                    <a:pt x="16032" y="79787"/>
                  </a:lnTo>
                  <a:lnTo>
                    <a:pt x="16580" y="79848"/>
                  </a:lnTo>
                  <a:lnTo>
                    <a:pt x="17007" y="79848"/>
                  </a:lnTo>
                  <a:lnTo>
                    <a:pt x="17434" y="79787"/>
                  </a:lnTo>
                  <a:lnTo>
                    <a:pt x="17555" y="79787"/>
                  </a:lnTo>
                  <a:lnTo>
                    <a:pt x="17677" y="79970"/>
                  </a:lnTo>
                  <a:lnTo>
                    <a:pt x="17921" y="80092"/>
                  </a:lnTo>
                  <a:lnTo>
                    <a:pt x="18165" y="80153"/>
                  </a:lnTo>
                  <a:lnTo>
                    <a:pt x="18592" y="80214"/>
                  </a:lnTo>
                  <a:lnTo>
                    <a:pt x="18957" y="80092"/>
                  </a:lnTo>
                  <a:lnTo>
                    <a:pt x="19140" y="80031"/>
                  </a:lnTo>
                  <a:lnTo>
                    <a:pt x="19323" y="79909"/>
                  </a:lnTo>
                  <a:lnTo>
                    <a:pt x="19445" y="79727"/>
                  </a:lnTo>
                  <a:lnTo>
                    <a:pt x="19506" y="79544"/>
                  </a:lnTo>
                  <a:lnTo>
                    <a:pt x="19689" y="79787"/>
                  </a:lnTo>
                  <a:lnTo>
                    <a:pt x="19872" y="80031"/>
                  </a:lnTo>
                  <a:lnTo>
                    <a:pt x="20115" y="80153"/>
                  </a:lnTo>
                  <a:lnTo>
                    <a:pt x="20420" y="80214"/>
                  </a:lnTo>
                  <a:lnTo>
                    <a:pt x="20725" y="80214"/>
                  </a:lnTo>
                  <a:lnTo>
                    <a:pt x="21091" y="80153"/>
                  </a:lnTo>
                  <a:lnTo>
                    <a:pt x="21335" y="79970"/>
                  </a:lnTo>
                  <a:lnTo>
                    <a:pt x="21456" y="79848"/>
                  </a:lnTo>
                  <a:lnTo>
                    <a:pt x="21517" y="79727"/>
                  </a:lnTo>
                  <a:lnTo>
                    <a:pt x="21700" y="79787"/>
                  </a:lnTo>
                  <a:lnTo>
                    <a:pt x="21944" y="79848"/>
                  </a:lnTo>
                  <a:lnTo>
                    <a:pt x="22371" y="79848"/>
                  </a:lnTo>
                  <a:lnTo>
                    <a:pt x="22858" y="79787"/>
                  </a:lnTo>
                  <a:lnTo>
                    <a:pt x="23285" y="79727"/>
                  </a:lnTo>
                  <a:lnTo>
                    <a:pt x="24138" y="79544"/>
                  </a:lnTo>
                  <a:lnTo>
                    <a:pt x="24260" y="79483"/>
                  </a:lnTo>
                  <a:lnTo>
                    <a:pt x="24443" y="79422"/>
                  </a:lnTo>
                  <a:lnTo>
                    <a:pt x="24565" y="79300"/>
                  </a:lnTo>
                  <a:lnTo>
                    <a:pt x="24687" y="79117"/>
                  </a:lnTo>
                  <a:lnTo>
                    <a:pt x="24687" y="78934"/>
                  </a:lnTo>
                  <a:lnTo>
                    <a:pt x="24626" y="78812"/>
                  </a:lnTo>
                  <a:lnTo>
                    <a:pt x="24382" y="78629"/>
                  </a:lnTo>
                  <a:lnTo>
                    <a:pt x="23895" y="78203"/>
                  </a:lnTo>
                  <a:lnTo>
                    <a:pt x="23590" y="77898"/>
                  </a:lnTo>
                  <a:lnTo>
                    <a:pt x="23346" y="77471"/>
                  </a:lnTo>
                  <a:lnTo>
                    <a:pt x="22858" y="76679"/>
                  </a:lnTo>
                  <a:lnTo>
                    <a:pt x="22554" y="76008"/>
                  </a:lnTo>
                  <a:lnTo>
                    <a:pt x="22432" y="75643"/>
                  </a:lnTo>
                  <a:lnTo>
                    <a:pt x="22432" y="75277"/>
                  </a:lnTo>
                  <a:lnTo>
                    <a:pt x="22554" y="74667"/>
                  </a:lnTo>
                  <a:lnTo>
                    <a:pt x="22736" y="74058"/>
                  </a:lnTo>
                  <a:lnTo>
                    <a:pt x="23468" y="71559"/>
                  </a:lnTo>
                  <a:lnTo>
                    <a:pt x="24565" y="67902"/>
                  </a:lnTo>
                  <a:lnTo>
                    <a:pt x="25114" y="65951"/>
                  </a:lnTo>
                  <a:lnTo>
                    <a:pt x="25357" y="64976"/>
                  </a:lnTo>
                  <a:lnTo>
                    <a:pt x="25540" y="63940"/>
                  </a:lnTo>
                  <a:lnTo>
                    <a:pt x="25601" y="62964"/>
                  </a:lnTo>
                  <a:lnTo>
                    <a:pt x="25540" y="61928"/>
                  </a:lnTo>
                  <a:lnTo>
                    <a:pt x="25418" y="60953"/>
                  </a:lnTo>
                  <a:lnTo>
                    <a:pt x="25175" y="59978"/>
                  </a:lnTo>
                  <a:lnTo>
                    <a:pt x="24870" y="58393"/>
                  </a:lnTo>
                  <a:lnTo>
                    <a:pt x="24748" y="57662"/>
                  </a:lnTo>
                  <a:lnTo>
                    <a:pt x="24748" y="56869"/>
                  </a:lnTo>
                  <a:lnTo>
                    <a:pt x="24809" y="56016"/>
                  </a:lnTo>
                  <a:lnTo>
                    <a:pt x="24931" y="55162"/>
                  </a:lnTo>
                  <a:lnTo>
                    <a:pt x="25357" y="53456"/>
                  </a:lnTo>
                  <a:lnTo>
                    <a:pt x="25845" y="51505"/>
                  </a:lnTo>
                  <a:lnTo>
                    <a:pt x="26272" y="49555"/>
                  </a:lnTo>
                  <a:lnTo>
                    <a:pt x="26516" y="47543"/>
                  </a:lnTo>
                  <a:lnTo>
                    <a:pt x="26759" y="45532"/>
                  </a:lnTo>
                  <a:lnTo>
                    <a:pt x="26881" y="43459"/>
                  </a:lnTo>
                  <a:lnTo>
                    <a:pt x="26942" y="41387"/>
                  </a:lnTo>
                  <a:lnTo>
                    <a:pt x="26942" y="39376"/>
                  </a:lnTo>
                  <a:lnTo>
                    <a:pt x="26881" y="38339"/>
                  </a:lnTo>
                  <a:lnTo>
                    <a:pt x="26820" y="37364"/>
                  </a:lnTo>
                  <a:lnTo>
                    <a:pt x="26455" y="35414"/>
                  </a:lnTo>
                  <a:lnTo>
                    <a:pt x="26272" y="34377"/>
                  </a:lnTo>
                  <a:lnTo>
                    <a:pt x="26150" y="33890"/>
                  </a:lnTo>
                  <a:lnTo>
                    <a:pt x="26089" y="33646"/>
                  </a:lnTo>
                  <a:lnTo>
                    <a:pt x="26150" y="33402"/>
                  </a:lnTo>
                  <a:lnTo>
                    <a:pt x="26211" y="32976"/>
                  </a:lnTo>
                  <a:lnTo>
                    <a:pt x="26211" y="32610"/>
                  </a:lnTo>
                  <a:lnTo>
                    <a:pt x="26150" y="31817"/>
                  </a:lnTo>
                  <a:lnTo>
                    <a:pt x="26150" y="28770"/>
                  </a:lnTo>
                  <a:lnTo>
                    <a:pt x="26211" y="28282"/>
                  </a:lnTo>
                  <a:lnTo>
                    <a:pt x="26333" y="27856"/>
                  </a:lnTo>
                  <a:lnTo>
                    <a:pt x="26881" y="26027"/>
                  </a:lnTo>
                  <a:lnTo>
                    <a:pt x="27003" y="25661"/>
                  </a:lnTo>
                  <a:lnTo>
                    <a:pt x="27369" y="26758"/>
                  </a:lnTo>
                  <a:lnTo>
                    <a:pt x="27735" y="27856"/>
                  </a:lnTo>
                  <a:lnTo>
                    <a:pt x="27918" y="28526"/>
                  </a:lnTo>
                  <a:lnTo>
                    <a:pt x="28100" y="29196"/>
                  </a:lnTo>
                  <a:lnTo>
                    <a:pt x="28405" y="30598"/>
                  </a:lnTo>
                  <a:lnTo>
                    <a:pt x="28588" y="31269"/>
                  </a:lnTo>
                  <a:lnTo>
                    <a:pt x="28832" y="32000"/>
                  </a:lnTo>
                  <a:lnTo>
                    <a:pt x="29380" y="33341"/>
                  </a:lnTo>
                  <a:lnTo>
                    <a:pt x="29990" y="34682"/>
                  </a:lnTo>
                  <a:lnTo>
                    <a:pt x="30660" y="36023"/>
                  </a:lnTo>
                  <a:lnTo>
                    <a:pt x="31270" y="37242"/>
                  </a:lnTo>
                  <a:lnTo>
                    <a:pt x="31879" y="38522"/>
                  </a:lnTo>
                  <a:lnTo>
                    <a:pt x="32123" y="39010"/>
                  </a:lnTo>
                  <a:lnTo>
                    <a:pt x="32306" y="39498"/>
                  </a:lnTo>
                  <a:lnTo>
                    <a:pt x="32306" y="39680"/>
                  </a:lnTo>
                  <a:lnTo>
                    <a:pt x="32245" y="39924"/>
                  </a:lnTo>
                  <a:lnTo>
                    <a:pt x="32245" y="40168"/>
                  </a:lnTo>
                  <a:lnTo>
                    <a:pt x="32245" y="40473"/>
                  </a:lnTo>
                  <a:lnTo>
                    <a:pt x="32367" y="40899"/>
                  </a:lnTo>
                  <a:lnTo>
                    <a:pt x="32489" y="41387"/>
                  </a:lnTo>
                  <a:lnTo>
                    <a:pt x="32794" y="42240"/>
                  </a:lnTo>
                  <a:lnTo>
                    <a:pt x="32855" y="42606"/>
                  </a:lnTo>
                  <a:lnTo>
                    <a:pt x="32916" y="42972"/>
                  </a:lnTo>
                  <a:lnTo>
                    <a:pt x="32977" y="44069"/>
                  </a:lnTo>
                  <a:lnTo>
                    <a:pt x="33038" y="44496"/>
                  </a:lnTo>
                  <a:lnTo>
                    <a:pt x="33160" y="44922"/>
                  </a:lnTo>
                  <a:lnTo>
                    <a:pt x="33281" y="45166"/>
                  </a:lnTo>
                  <a:lnTo>
                    <a:pt x="33464" y="45288"/>
                  </a:lnTo>
                  <a:lnTo>
                    <a:pt x="33647" y="45288"/>
                  </a:lnTo>
                  <a:lnTo>
                    <a:pt x="33769" y="45166"/>
                  </a:lnTo>
                  <a:lnTo>
                    <a:pt x="33830" y="45044"/>
                  </a:lnTo>
                  <a:lnTo>
                    <a:pt x="33891" y="44800"/>
                  </a:lnTo>
                  <a:lnTo>
                    <a:pt x="33952" y="44557"/>
                  </a:lnTo>
                  <a:lnTo>
                    <a:pt x="33891" y="44008"/>
                  </a:lnTo>
                  <a:lnTo>
                    <a:pt x="33830" y="43520"/>
                  </a:lnTo>
                  <a:lnTo>
                    <a:pt x="33830" y="43277"/>
                  </a:lnTo>
                  <a:lnTo>
                    <a:pt x="33830" y="43216"/>
                  </a:lnTo>
                  <a:lnTo>
                    <a:pt x="33891" y="43094"/>
                  </a:lnTo>
                  <a:lnTo>
                    <a:pt x="33952" y="43216"/>
                  </a:lnTo>
                  <a:lnTo>
                    <a:pt x="34013" y="43338"/>
                  </a:lnTo>
                  <a:lnTo>
                    <a:pt x="34013" y="43642"/>
                  </a:lnTo>
                  <a:lnTo>
                    <a:pt x="34135" y="44496"/>
                  </a:lnTo>
                  <a:lnTo>
                    <a:pt x="34135" y="45105"/>
                  </a:lnTo>
                  <a:lnTo>
                    <a:pt x="34196" y="45349"/>
                  </a:lnTo>
                  <a:lnTo>
                    <a:pt x="34318" y="45654"/>
                  </a:lnTo>
                  <a:lnTo>
                    <a:pt x="34440" y="45776"/>
                  </a:lnTo>
                  <a:lnTo>
                    <a:pt x="34561" y="45837"/>
                  </a:lnTo>
                  <a:lnTo>
                    <a:pt x="34744" y="45837"/>
                  </a:lnTo>
                  <a:lnTo>
                    <a:pt x="34866" y="45776"/>
                  </a:lnTo>
                  <a:lnTo>
                    <a:pt x="34988" y="45593"/>
                  </a:lnTo>
                  <a:lnTo>
                    <a:pt x="35049" y="45410"/>
                  </a:lnTo>
                  <a:lnTo>
                    <a:pt x="35049" y="44922"/>
                  </a:lnTo>
                  <a:lnTo>
                    <a:pt x="34988" y="44130"/>
                  </a:lnTo>
                  <a:lnTo>
                    <a:pt x="34988" y="43703"/>
                  </a:lnTo>
                  <a:lnTo>
                    <a:pt x="34988" y="43277"/>
                  </a:lnTo>
                  <a:lnTo>
                    <a:pt x="35354" y="44252"/>
                  </a:lnTo>
                  <a:lnTo>
                    <a:pt x="35659" y="45166"/>
                  </a:lnTo>
                  <a:lnTo>
                    <a:pt x="35902" y="45593"/>
                  </a:lnTo>
                  <a:lnTo>
                    <a:pt x="36024" y="45776"/>
                  </a:lnTo>
                  <a:lnTo>
                    <a:pt x="36207" y="45898"/>
                  </a:lnTo>
                  <a:lnTo>
                    <a:pt x="36390" y="45959"/>
                  </a:lnTo>
                  <a:lnTo>
                    <a:pt x="36573" y="45898"/>
                  </a:lnTo>
                  <a:lnTo>
                    <a:pt x="36695" y="45776"/>
                  </a:lnTo>
                  <a:lnTo>
                    <a:pt x="36756" y="45593"/>
                  </a:lnTo>
                  <a:lnTo>
                    <a:pt x="36756" y="45227"/>
                  </a:lnTo>
                  <a:lnTo>
                    <a:pt x="36695" y="44861"/>
                  </a:lnTo>
                  <a:lnTo>
                    <a:pt x="36390" y="44191"/>
                  </a:lnTo>
                  <a:lnTo>
                    <a:pt x="36146" y="43459"/>
                  </a:lnTo>
                  <a:lnTo>
                    <a:pt x="36024" y="43094"/>
                  </a:lnTo>
                  <a:lnTo>
                    <a:pt x="35963" y="42789"/>
                  </a:lnTo>
                  <a:lnTo>
                    <a:pt x="35963" y="42789"/>
                  </a:lnTo>
                  <a:lnTo>
                    <a:pt x="36207" y="43033"/>
                  </a:lnTo>
                  <a:lnTo>
                    <a:pt x="36451" y="43338"/>
                  </a:lnTo>
                  <a:lnTo>
                    <a:pt x="36878" y="43947"/>
                  </a:lnTo>
                  <a:lnTo>
                    <a:pt x="37061" y="44252"/>
                  </a:lnTo>
                  <a:lnTo>
                    <a:pt x="37304" y="44557"/>
                  </a:lnTo>
                  <a:lnTo>
                    <a:pt x="37487" y="44739"/>
                  </a:lnTo>
                  <a:lnTo>
                    <a:pt x="37670" y="44800"/>
                  </a:lnTo>
                  <a:lnTo>
                    <a:pt x="37853" y="44800"/>
                  </a:lnTo>
                  <a:lnTo>
                    <a:pt x="37975" y="44739"/>
                  </a:lnTo>
                  <a:lnTo>
                    <a:pt x="38097" y="44618"/>
                  </a:lnTo>
                  <a:lnTo>
                    <a:pt x="38158" y="44496"/>
                  </a:lnTo>
                  <a:lnTo>
                    <a:pt x="38158" y="44313"/>
                  </a:lnTo>
                  <a:lnTo>
                    <a:pt x="38097" y="44130"/>
                  </a:lnTo>
                  <a:lnTo>
                    <a:pt x="37975" y="43825"/>
                  </a:lnTo>
                  <a:lnTo>
                    <a:pt x="37792" y="43581"/>
                  </a:lnTo>
                  <a:lnTo>
                    <a:pt x="37182" y="42423"/>
                  </a:lnTo>
                  <a:lnTo>
                    <a:pt x="36878" y="41814"/>
                  </a:lnTo>
                  <a:lnTo>
                    <a:pt x="36695" y="41509"/>
                  </a:lnTo>
                  <a:lnTo>
                    <a:pt x="36634" y="41204"/>
                  </a:lnTo>
                  <a:lnTo>
                    <a:pt x="36817" y="41326"/>
                  </a:lnTo>
                  <a:lnTo>
                    <a:pt x="37000" y="41509"/>
                  </a:lnTo>
                  <a:lnTo>
                    <a:pt x="37182" y="41692"/>
                  </a:lnTo>
                  <a:lnTo>
                    <a:pt x="37365" y="41875"/>
                  </a:lnTo>
                  <a:lnTo>
                    <a:pt x="37792" y="42119"/>
                  </a:lnTo>
                  <a:lnTo>
                    <a:pt x="38219" y="42179"/>
                  </a:lnTo>
                  <a:lnTo>
                    <a:pt x="38584" y="42240"/>
                  </a:lnTo>
                  <a:lnTo>
                    <a:pt x="38706" y="42179"/>
                  </a:lnTo>
                  <a:lnTo>
                    <a:pt x="38889" y="42119"/>
                  </a:lnTo>
                  <a:lnTo>
                    <a:pt x="38950" y="41997"/>
                  </a:lnTo>
                  <a:lnTo>
                    <a:pt x="39011" y="41936"/>
                  </a:lnTo>
                  <a:lnTo>
                    <a:pt x="39011" y="41753"/>
                  </a:lnTo>
                  <a:lnTo>
                    <a:pt x="38889" y="41570"/>
                  </a:lnTo>
                  <a:lnTo>
                    <a:pt x="38706" y="41387"/>
                  </a:lnTo>
                  <a:lnTo>
                    <a:pt x="38402" y="41204"/>
                  </a:lnTo>
                  <a:lnTo>
                    <a:pt x="38158" y="40960"/>
                  </a:lnTo>
                  <a:lnTo>
                    <a:pt x="37609" y="40412"/>
                  </a:lnTo>
                  <a:lnTo>
                    <a:pt x="37182" y="39802"/>
                  </a:lnTo>
                  <a:lnTo>
                    <a:pt x="36695" y="39254"/>
                  </a:lnTo>
                  <a:lnTo>
                    <a:pt x="36451" y="39010"/>
                  </a:lnTo>
                  <a:lnTo>
                    <a:pt x="36207" y="38766"/>
                  </a:lnTo>
                  <a:lnTo>
                    <a:pt x="35902" y="38583"/>
                  </a:lnTo>
                  <a:lnTo>
                    <a:pt x="35598" y="38461"/>
                  </a:lnTo>
                  <a:lnTo>
                    <a:pt x="35110" y="38461"/>
                  </a:lnTo>
                  <a:lnTo>
                    <a:pt x="34988" y="38400"/>
                  </a:lnTo>
                  <a:lnTo>
                    <a:pt x="34927" y="38218"/>
                  </a:lnTo>
                  <a:lnTo>
                    <a:pt x="34866" y="38096"/>
                  </a:lnTo>
                  <a:lnTo>
                    <a:pt x="34683" y="37669"/>
                  </a:lnTo>
                  <a:lnTo>
                    <a:pt x="34440" y="36938"/>
                  </a:lnTo>
                  <a:lnTo>
                    <a:pt x="34257" y="36145"/>
                  </a:lnTo>
                  <a:lnTo>
                    <a:pt x="34074" y="35414"/>
                  </a:lnTo>
                  <a:lnTo>
                    <a:pt x="33952" y="34621"/>
                  </a:lnTo>
                  <a:lnTo>
                    <a:pt x="33891" y="33646"/>
                  </a:lnTo>
                  <a:lnTo>
                    <a:pt x="33769" y="32732"/>
                  </a:lnTo>
                  <a:lnTo>
                    <a:pt x="33586" y="31939"/>
                  </a:lnTo>
                  <a:lnTo>
                    <a:pt x="33342" y="31147"/>
                  </a:lnTo>
                  <a:lnTo>
                    <a:pt x="33099" y="30355"/>
                  </a:lnTo>
                  <a:lnTo>
                    <a:pt x="32794" y="29562"/>
                  </a:lnTo>
                  <a:lnTo>
                    <a:pt x="32550" y="28953"/>
                  </a:lnTo>
                  <a:lnTo>
                    <a:pt x="32428" y="28648"/>
                  </a:lnTo>
                  <a:lnTo>
                    <a:pt x="32245" y="28343"/>
                  </a:lnTo>
                  <a:lnTo>
                    <a:pt x="32001" y="27916"/>
                  </a:lnTo>
                  <a:lnTo>
                    <a:pt x="31879" y="27734"/>
                  </a:lnTo>
                  <a:lnTo>
                    <a:pt x="31819" y="27490"/>
                  </a:lnTo>
                  <a:lnTo>
                    <a:pt x="31758" y="27124"/>
                  </a:lnTo>
                  <a:lnTo>
                    <a:pt x="31697" y="26697"/>
                  </a:lnTo>
                  <a:lnTo>
                    <a:pt x="31697" y="25905"/>
                  </a:lnTo>
                  <a:lnTo>
                    <a:pt x="31514" y="24320"/>
                  </a:lnTo>
                  <a:lnTo>
                    <a:pt x="31270" y="22735"/>
                  </a:lnTo>
                  <a:lnTo>
                    <a:pt x="30965" y="21212"/>
                  </a:lnTo>
                  <a:lnTo>
                    <a:pt x="30965" y="20846"/>
                  </a:lnTo>
                  <a:lnTo>
                    <a:pt x="31026" y="20480"/>
                  </a:lnTo>
                  <a:lnTo>
                    <a:pt x="31026" y="19688"/>
                  </a:lnTo>
                  <a:lnTo>
                    <a:pt x="31026" y="18834"/>
                  </a:lnTo>
                  <a:lnTo>
                    <a:pt x="30965" y="18042"/>
                  </a:lnTo>
                  <a:lnTo>
                    <a:pt x="30904" y="17676"/>
                  </a:lnTo>
                  <a:lnTo>
                    <a:pt x="30782" y="17311"/>
                  </a:lnTo>
                  <a:lnTo>
                    <a:pt x="30478" y="16640"/>
                  </a:lnTo>
                  <a:lnTo>
                    <a:pt x="30112" y="16031"/>
                  </a:lnTo>
                  <a:lnTo>
                    <a:pt x="29746" y="15421"/>
                  </a:lnTo>
                  <a:lnTo>
                    <a:pt x="29502" y="15116"/>
                  </a:lnTo>
                  <a:lnTo>
                    <a:pt x="29258" y="14812"/>
                  </a:lnTo>
                  <a:lnTo>
                    <a:pt x="28954" y="14629"/>
                  </a:lnTo>
                  <a:lnTo>
                    <a:pt x="28649" y="14446"/>
                  </a:lnTo>
                  <a:lnTo>
                    <a:pt x="27978" y="14141"/>
                  </a:lnTo>
                  <a:lnTo>
                    <a:pt x="27247" y="13958"/>
                  </a:lnTo>
                  <a:lnTo>
                    <a:pt x="26455" y="13836"/>
                  </a:lnTo>
                  <a:lnTo>
                    <a:pt x="25662" y="13775"/>
                  </a:lnTo>
                  <a:lnTo>
                    <a:pt x="24748" y="13775"/>
                  </a:lnTo>
                  <a:lnTo>
                    <a:pt x="24565" y="13653"/>
                  </a:lnTo>
                  <a:lnTo>
                    <a:pt x="24260" y="13471"/>
                  </a:lnTo>
                  <a:lnTo>
                    <a:pt x="22919" y="12617"/>
                  </a:lnTo>
                  <a:lnTo>
                    <a:pt x="22554" y="12373"/>
                  </a:lnTo>
                  <a:lnTo>
                    <a:pt x="22432" y="12313"/>
                  </a:lnTo>
                  <a:lnTo>
                    <a:pt x="22310" y="12252"/>
                  </a:lnTo>
                  <a:lnTo>
                    <a:pt x="22310" y="12130"/>
                  </a:lnTo>
                  <a:lnTo>
                    <a:pt x="22127" y="10728"/>
                  </a:lnTo>
                  <a:lnTo>
                    <a:pt x="22066" y="10118"/>
                  </a:lnTo>
                  <a:lnTo>
                    <a:pt x="22066" y="9996"/>
                  </a:lnTo>
                  <a:lnTo>
                    <a:pt x="22188" y="9874"/>
                  </a:lnTo>
                  <a:lnTo>
                    <a:pt x="22493" y="9631"/>
                  </a:lnTo>
                  <a:lnTo>
                    <a:pt x="22615" y="9448"/>
                  </a:lnTo>
                  <a:lnTo>
                    <a:pt x="22676" y="9204"/>
                  </a:lnTo>
                  <a:lnTo>
                    <a:pt x="22858" y="8777"/>
                  </a:lnTo>
                  <a:lnTo>
                    <a:pt x="23224" y="7497"/>
                  </a:lnTo>
                  <a:lnTo>
                    <a:pt x="23407" y="6766"/>
                  </a:lnTo>
                  <a:lnTo>
                    <a:pt x="23529" y="6034"/>
                  </a:lnTo>
                  <a:lnTo>
                    <a:pt x="23651" y="5303"/>
                  </a:lnTo>
                  <a:lnTo>
                    <a:pt x="23651" y="4511"/>
                  </a:lnTo>
                  <a:lnTo>
                    <a:pt x="23590" y="3779"/>
                  </a:lnTo>
                  <a:lnTo>
                    <a:pt x="23468" y="3048"/>
                  </a:lnTo>
                  <a:lnTo>
                    <a:pt x="23285" y="2316"/>
                  </a:lnTo>
                  <a:lnTo>
                    <a:pt x="22919" y="1646"/>
                  </a:lnTo>
                  <a:lnTo>
                    <a:pt x="22493" y="1158"/>
                  </a:lnTo>
                  <a:lnTo>
                    <a:pt x="22005" y="731"/>
                  </a:lnTo>
                  <a:lnTo>
                    <a:pt x="21456" y="366"/>
                  </a:lnTo>
                  <a:lnTo>
                    <a:pt x="20786" y="122"/>
                  </a:lnTo>
                  <a:lnTo>
                    <a:pt x="19994" y="61"/>
                  </a:lnTo>
                  <a:lnTo>
                    <a:pt x="19445" y="0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3" name="Shape 233"/>
          <p:cNvGrpSpPr/>
          <p:nvPr/>
        </p:nvGrpSpPr>
        <p:grpSpPr>
          <a:xfrm>
            <a:off x="7775239" y="4260475"/>
            <a:ext cx="433800" cy="433800"/>
            <a:chOff x="5382800" y="412975"/>
            <a:chExt cx="433800" cy="433800"/>
          </a:xfrm>
        </p:grpSpPr>
        <p:sp>
          <p:nvSpPr>
            <p:cNvPr id="234" name="Shape 234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Shape 235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Shape 236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7" name="Shape 237"/>
          <p:cNvGrpSpPr/>
          <p:nvPr/>
        </p:nvGrpSpPr>
        <p:grpSpPr>
          <a:xfrm>
            <a:off x="7186989" y="2007084"/>
            <a:ext cx="548193" cy="548193"/>
            <a:chOff x="5382800" y="412975"/>
            <a:chExt cx="433800" cy="433800"/>
          </a:xfrm>
        </p:grpSpPr>
        <p:sp>
          <p:nvSpPr>
            <p:cNvPr id="238" name="Shape 238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Shape 239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Shape 240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1" name="Shape 241"/>
          <p:cNvGrpSpPr/>
          <p:nvPr/>
        </p:nvGrpSpPr>
        <p:grpSpPr>
          <a:xfrm>
            <a:off x="8103270" y="1037014"/>
            <a:ext cx="305439" cy="305439"/>
            <a:chOff x="5382800" y="412975"/>
            <a:chExt cx="433800" cy="433800"/>
          </a:xfrm>
        </p:grpSpPr>
        <p:sp>
          <p:nvSpPr>
            <p:cNvPr id="242" name="Shape 242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Shape 243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Shape 244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95B0"/>
        </a:solidFill>
        <a:effectLst/>
      </p:bgPr>
    </p:bg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/>
          <p:nvPr/>
        </p:nvSpPr>
        <p:spPr>
          <a:xfrm>
            <a:off x="844425" y="1099637"/>
            <a:ext cx="7841694" cy="3735951"/>
          </a:xfrm>
          <a:custGeom>
            <a:avLst/>
            <a:gdLst/>
            <a:ahLst/>
            <a:cxnLst/>
            <a:rect l="0" t="0" r="0" b="0"/>
            <a:pathLst>
              <a:path w="285750" h="136125" extrusionOk="0">
                <a:moveTo>
                  <a:pt x="74830" y="1313"/>
                </a:moveTo>
                <a:lnTo>
                  <a:pt x="74352" y="1330"/>
                </a:lnTo>
                <a:lnTo>
                  <a:pt x="74864" y="1330"/>
                </a:lnTo>
                <a:lnTo>
                  <a:pt x="74830" y="1313"/>
                </a:lnTo>
                <a:close/>
                <a:moveTo>
                  <a:pt x="77830" y="1739"/>
                </a:moveTo>
                <a:lnTo>
                  <a:pt x="77830" y="1739"/>
                </a:lnTo>
                <a:lnTo>
                  <a:pt x="77830" y="1739"/>
                </a:lnTo>
                <a:close/>
                <a:moveTo>
                  <a:pt x="176011" y="1432"/>
                </a:moveTo>
                <a:lnTo>
                  <a:pt x="176114" y="1636"/>
                </a:lnTo>
                <a:lnTo>
                  <a:pt x="175500" y="1841"/>
                </a:lnTo>
                <a:lnTo>
                  <a:pt x="175807" y="1943"/>
                </a:lnTo>
                <a:lnTo>
                  <a:pt x="178875" y="1943"/>
                </a:lnTo>
                <a:lnTo>
                  <a:pt x="178773" y="1636"/>
                </a:lnTo>
                <a:lnTo>
                  <a:pt x="176011" y="1432"/>
                </a:lnTo>
                <a:close/>
                <a:moveTo>
                  <a:pt x="135102" y="1841"/>
                </a:moveTo>
                <a:lnTo>
                  <a:pt x="134898" y="1943"/>
                </a:lnTo>
                <a:lnTo>
                  <a:pt x="135102" y="2045"/>
                </a:lnTo>
                <a:lnTo>
                  <a:pt x="134489" y="2045"/>
                </a:lnTo>
                <a:lnTo>
                  <a:pt x="134795" y="2148"/>
                </a:lnTo>
                <a:lnTo>
                  <a:pt x="134489" y="2148"/>
                </a:lnTo>
                <a:lnTo>
                  <a:pt x="135920" y="2352"/>
                </a:lnTo>
                <a:lnTo>
                  <a:pt x="135307" y="2455"/>
                </a:lnTo>
                <a:lnTo>
                  <a:pt x="137148" y="2557"/>
                </a:lnTo>
                <a:lnTo>
                  <a:pt x="137148" y="2659"/>
                </a:lnTo>
                <a:lnTo>
                  <a:pt x="139500" y="2148"/>
                </a:lnTo>
                <a:lnTo>
                  <a:pt x="137148" y="2045"/>
                </a:lnTo>
                <a:lnTo>
                  <a:pt x="137250" y="1841"/>
                </a:lnTo>
                <a:lnTo>
                  <a:pt x="136739" y="1841"/>
                </a:lnTo>
                <a:lnTo>
                  <a:pt x="136739" y="2045"/>
                </a:lnTo>
                <a:lnTo>
                  <a:pt x="135102" y="1841"/>
                </a:lnTo>
                <a:close/>
                <a:moveTo>
                  <a:pt x="178466" y="2045"/>
                </a:moveTo>
                <a:lnTo>
                  <a:pt x="177443" y="2148"/>
                </a:lnTo>
                <a:lnTo>
                  <a:pt x="177136" y="2455"/>
                </a:lnTo>
                <a:lnTo>
                  <a:pt x="181534" y="2864"/>
                </a:lnTo>
                <a:lnTo>
                  <a:pt x="181534" y="2864"/>
                </a:lnTo>
                <a:lnTo>
                  <a:pt x="180716" y="2659"/>
                </a:lnTo>
                <a:lnTo>
                  <a:pt x="181023" y="2659"/>
                </a:lnTo>
                <a:lnTo>
                  <a:pt x="180818" y="2250"/>
                </a:lnTo>
                <a:lnTo>
                  <a:pt x="178466" y="2045"/>
                </a:lnTo>
                <a:close/>
                <a:moveTo>
                  <a:pt x="75068" y="3170"/>
                </a:moveTo>
                <a:lnTo>
                  <a:pt x="74870" y="3225"/>
                </a:lnTo>
                <a:lnTo>
                  <a:pt x="75022" y="3201"/>
                </a:lnTo>
                <a:lnTo>
                  <a:pt x="75022" y="3201"/>
                </a:lnTo>
                <a:lnTo>
                  <a:pt x="75068" y="3170"/>
                </a:lnTo>
                <a:close/>
                <a:moveTo>
                  <a:pt x="72920" y="1227"/>
                </a:moveTo>
                <a:lnTo>
                  <a:pt x="72102" y="1330"/>
                </a:lnTo>
                <a:lnTo>
                  <a:pt x="72511" y="1330"/>
                </a:lnTo>
                <a:lnTo>
                  <a:pt x="70977" y="1534"/>
                </a:lnTo>
                <a:lnTo>
                  <a:pt x="71591" y="1739"/>
                </a:lnTo>
                <a:lnTo>
                  <a:pt x="70364" y="1739"/>
                </a:lnTo>
                <a:lnTo>
                  <a:pt x="70568" y="1841"/>
                </a:lnTo>
                <a:lnTo>
                  <a:pt x="70057" y="1943"/>
                </a:lnTo>
                <a:lnTo>
                  <a:pt x="71080" y="2045"/>
                </a:lnTo>
                <a:lnTo>
                  <a:pt x="69648" y="2045"/>
                </a:lnTo>
                <a:lnTo>
                  <a:pt x="69750" y="2352"/>
                </a:lnTo>
                <a:lnTo>
                  <a:pt x="70670" y="2352"/>
                </a:lnTo>
                <a:lnTo>
                  <a:pt x="69545" y="2557"/>
                </a:lnTo>
                <a:lnTo>
                  <a:pt x="70568" y="2557"/>
                </a:lnTo>
                <a:lnTo>
                  <a:pt x="70466" y="2659"/>
                </a:lnTo>
                <a:lnTo>
                  <a:pt x="72102" y="2557"/>
                </a:lnTo>
                <a:lnTo>
                  <a:pt x="70773" y="2761"/>
                </a:lnTo>
                <a:lnTo>
                  <a:pt x="70466" y="2966"/>
                </a:lnTo>
                <a:lnTo>
                  <a:pt x="70159" y="3068"/>
                </a:lnTo>
                <a:lnTo>
                  <a:pt x="70977" y="3170"/>
                </a:lnTo>
                <a:lnTo>
                  <a:pt x="70364" y="3273"/>
                </a:lnTo>
                <a:lnTo>
                  <a:pt x="72102" y="3477"/>
                </a:lnTo>
                <a:lnTo>
                  <a:pt x="72102" y="3170"/>
                </a:lnTo>
                <a:lnTo>
                  <a:pt x="72307" y="3273"/>
                </a:lnTo>
                <a:lnTo>
                  <a:pt x="73330" y="3170"/>
                </a:lnTo>
                <a:lnTo>
                  <a:pt x="73227" y="3068"/>
                </a:lnTo>
                <a:lnTo>
                  <a:pt x="73739" y="2864"/>
                </a:lnTo>
                <a:lnTo>
                  <a:pt x="73432" y="3068"/>
                </a:lnTo>
                <a:lnTo>
                  <a:pt x="75580" y="2557"/>
                </a:lnTo>
                <a:lnTo>
                  <a:pt x="74557" y="2455"/>
                </a:lnTo>
                <a:lnTo>
                  <a:pt x="74659" y="2045"/>
                </a:lnTo>
                <a:lnTo>
                  <a:pt x="74966" y="1841"/>
                </a:lnTo>
                <a:lnTo>
                  <a:pt x="74352" y="1943"/>
                </a:lnTo>
                <a:lnTo>
                  <a:pt x="74455" y="2045"/>
                </a:lnTo>
                <a:lnTo>
                  <a:pt x="73534" y="1739"/>
                </a:lnTo>
                <a:lnTo>
                  <a:pt x="73534" y="1636"/>
                </a:lnTo>
                <a:lnTo>
                  <a:pt x="72920" y="1227"/>
                </a:lnTo>
                <a:close/>
                <a:moveTo>
                  <a:pt x="74870" y="3225"/>
                </a:moveTo>
                <a:lnTo>
                  <a:pt x="73227" y="3477"/>
                </a:lnTo>
                <a:lnTo>
                  <a:pt x="74301" y="3380"/>
                </a:lnTo>
                <a:lnTo>
                  <a:pt x="74301" y="3380"/>
                </a:lnTo>
                <a:lnTo>
                  <a:pt x="74870" y="3225"/>
                </a:lnTo>
                <a:close/>
                <a:moveTo>
                  <a:pt x="74352" y="3375"/>
                </a:moveTo>
                <a:lnTo>
                  <a:pt x="74301" y="3380"/>
                </a:lnTo>
                <a:lnTo>
                  <a:pt x="74301" y="3380"/>
                </a:lnTo>
                <a:lnTo>
                  <a:pt x="73943" y="3477"/>
                </a:lnTo>
                <a:lnTo>
                  <a:pt x="74352" y="3375"/>
                </a:lnTo>
                <a:close/>
                <a:moveTo>
                  <a:pt x="182148" y="2557"/>
                </a:moveTo>
                <a:lnTo>
                  <a:pt x="182250" y="2966"/>
                </a:lnTo>
                <a:lnTo>
                  <a:pt x="182148" y="3170"/>
                </a:lnTo>
                <a:lnTo>
                  <a:pt x="182045" y="3580"/>
                </a:lnTo>
                <a:lnTo>
                  <a:pt x="185114" y="3170"/>
                </a:lnTo>
                <a:lnTo>
                  <a:pt x="183682" y="2761"/>
                </a:lnTo>
                <a:lnTo>
                  <a:pt x="183170" y="2864"/>
                </a:lnTo>
                <a:lnTo>
                  <a:pt x="182966" y="2761"/>
                </a:lnTo>
                <a:lnTo>
                  <a:pt x="183068" y="2659"/>
                </a:lnTo>
                <a:lnTo>
                  <a:pt x="182455" y="2557"/>
                </a:lnTo>
                <a:lnTo>
                  <a:pt x="182455" y="2557"/>
                </a:lnTo>
                <a:lnTo>
                  <a:pt x="182557" y="2659"/>
                </a:lnTo>
                <a:lnTo>
                  <a:pt x="182148" y="2557"/>
                </a:lnTo>
                <a:close/>
                <a:moveTo>
                  <a:pt x="64739" y="2557"/>
                </a:moveTo>
                <a:lnTo>
                  <a:pt x="63614" y="2864"/>
                </a:lnTo>
                <a:lnTo>
                  <a:pt x="64023" y="2864"/>
                </a:lnTo>
                <a:lnTo>
                  <a:pt x="63716" y="2966"/>
                </a:lnTo>
                <a:lnTo>
                  <a:pt x="63716" y="2966"/>
                </a:lnTo>
                <a:lnTo>
                  <a:pt x="64432" y="2864"/>
                </a:lnTo>
                <a:lnTo>
                  <a:pt x="64125" y="2966"/>
                </a:lnTo>
                <a:lnTo>
                  <a:pt x="64534" y="3068"/>
                </a:lnTo>
                <a:lnTo>
                  <a:pt x="64125" y="3068"/>
                </a:lnTo>
                <a:lnTo>
                  <a:pt x="64330" y="3170"/>
                </a:lnTo>
                <a:lnTo>
                  <a:pt x="63511" y="3375"/>
                </a:lnTo>
                <a:lnTo>
                  <a:pt x="65352" y="3477"/>
                </a:lnTo>
                <a:lnTo>
                  <a:pt x="65352" y="3580"/>
                </a:lnTo>
                <a:lnTo>
                  <a:pt x="66068" y="3682"/>
                </a:lnTo>
                <a:lnTo>
                  <a:pt x="66273" y="3375"/>
                </a:lnTo>
                <a:lnTo>
                  <a:pt x="66580" y="3170"/>
                </a:lnTo>
                <a:lnTo>
                  <a:pt x="65966" y="2966"/>
                </a:lnTo>
                <a:lnTo>
                  <a:pt x="66068" y="2864"/>
                </a:lnTo>
                <a:lnTo>
                  <a:pt x="65148" y="2966"/>
                </a:lnTo>
                <a:lnTo>
                  <a:pt x="65148" y="2864"/>
                </a:lnTo>
                <a:lnTo>
                  <a:pt x="64739" y="2557"/>
                </a:lnTo>
                <a:close/>
                <a:moveTo>
                  <a:pt x="67705" y="2966"/>
                </a:moveTo>
                <a:lnTo>
                  <a:pt x="67295" y="3273"/>
                </a:lnTo>
                <a:lnTo>
                  <a:pt x="67705" y="3477"/>
                </a:lnTo>
                <a:lnTo>
                  <a:pt x="67398" y="3682"/>
                </a:lnTo>
                <a:lnTo>
                  <a:pt x="69136" y="3273"/>
                </a:lnTo>
                <a:lnTo>
                  <a:pt x="67705" y="2966"/>
                </a:lnTo>
                <a:close/>
                <a:moveTo>
                  <a:pt x="136943" y="3170"/>
                </a:moveTo>
                <a:lnTo>
                  <a:pt x="135818" y="3273"/>
                </a:lnTo>
                <a:lnTo>
                  <a:pt x="136841" y="3682"/>
                </a:lnTo>
                <a:lnTo>
                  <a:pt x="136432" y="3886"/>
                </a:lnTo>
                <a:lnTo>
                  <a:pt x="137557" y="3886"/>
                </a:lnTo>
                <a:lnTo>
                  <a:pt x="137352" y="3989"/>
                </a:lnTo>
                <a:lnTo>
                  <a:pt x="137761" y="4091"/>
                </a:lnTo>
                <a:lnTo>
                  <a:pt x="138784" y="3784"/>
                </a:lnTo>
                <a:lnTo>
                  <a:pt x="137659" y="3477"/>
                </a:lnTo>
                <a:lnTo>
                  <a:pt x="137761" y="3477"/>
                </a:lnTo>
                <a:lnTo>
                  <a:pt x="137148" y="3375"/>
                </a:lnTo>
                <a:lnTo>
                  <a:pt x="136943" y="3170"/>
                </a:lnTo>
                <a:close/>
                <a:moveTo>
                  <a:pt x="131114" y="2250"/>
                </a:moveTo>
                <a:lnTo>
                  <a:pt x="131114" y="2352"/>
                </a:lnTo>
                <a:lnTo>
                  <a:pt x="130295" y="2352"/>
                </a:lnTo>
                <a:lnTo>
                  <a:pt x="131318" y="2864"/>
                </a:lnTo>
                <a:lnTo>
                  <a:pt x="130705" y="2864"/>
                </a:lnTo>
                <a:lnTo>
                  <a:pt x="131625" y="3375"/>
                </a:lnTo>
                <a:lnTo>
                  <a:pt x="132648" y="3273"/>
                </a:lnTo>
                <a:lnTo>
                  <a:pt x="132545" y="3170"/>
                </a:lnTo>
                <a:lnTo>
                  <a:pt x="132545" y="3068"/>
                </a:lnTo>
                <a:lnTo>
                  <a:pt x="132955" y="3068"/>
                </a:lnTo>
                <a:lnTo>
                  <a:pt x="133261" y="3273"/>
                </a:lnTo>
                <a:lnTo>
                  <a:pt x="133875" y="3068"/>
                </a:lnTo>
                <a:lnTo>
                  <a:pt x="133670" y="3170"/>
                </a:lnTo>
                <a:lnTo>
                  <a:pt x="134080" y="3273"/>
                </a:lnTo>
                <a:lnTo>
                  <a:pt x="132443" y="3580"/>
                </a:lnTo>
                <a:lnTo>
                  <a:pt x="132750" y="3784"/>
                </a:lnTo>
                <a:lnTo>
                  <a:pt x="134080" y="3784"/>
                </a:lnTo>
                <a:lnTo>
                  <a:pt x="132545" y="4091"/>
                </a:lnTo>
                <a:lnTo>
                  <a:pt x="134284" y="4602"/>
                </a:lnTo>
                <a:lnTo>
                  <a:pt x="134386" y="4398"/>
                </a:lnTo>
                <a:lnTo>
                  <a:pt x="134284" y="4295"/>
                </a:lnTo>
                <a:lnTo>
                  <a:pt x="134898" y="3886"/>
                </a:lnTo>
                <a:lnTo>
                  <a:pt x="134898" y="3580"/>
                </a:lnTo>
                <a:lnTo>
                  <a:pt x="135205" y="3477"/>
                </a:lnTo>
                <a:lnTo>
                  <a:pt x="135511" y="3170"/>
                </a:lnTo>
                <a:lnTo>
                  <a:pt x="136432" y="3068"/>
                </a:lnTo>
                <a:lnTo>
                  <a:pt x="135920" y="2864"/>
                </a:lnTo>
                <a:lnTo>
                  <a:pt x="136023" y="2761"/>
                </a:lnTo>
                <a:lnTo>
                  <a:pt x="134795" y="2659"/>
                </a:lnTo>
                <a:lnTo>
                  <a:pt x="134795" y="2455"/>
                </a:lnTo>
                <a:lnTo>
                  <a:pt x="134182" y="2557"/>
                </a:lnTo>
                <a:lnTo>
                  <a:pt x="134386" y="2352"/>
                </a:lnTo>
                <a:lnTo>
                  <a:pt x="133261" y="2250"/>
                </a:lnTo>
                <a:lnTo>
                  <a:pt x="133261" y="2250"/>
                </a:lnTo>
                <a:lnTo>
                  <a:pt x="133568" y="2864"/>
                </a:lnTo>
                <a:lnTo>
                  <a:pt x="133568" y="2864"/>
                </a:lnTo>
                <a:lnTo>
                  <a:pt x="132750" y="2455"/>
                </a:lnTo>
                <a:lnTo>
                  <a:pt x="131318" y="2455"/>
                </a:lnTo>
                <a:lnTo>
                  <a:pt x="131932" y="2250"/>
                </a:lnTo>
                <a:close/>
                <a:moveTo>
                  <a:pt x="66682" y="4398"/>
                </a:moveTo>
                <a:lnTo>
                  <a:pt x="66784" y="4500"/>
                </a:lnTo>
                <a:lnTo>
                  <a:pt x="66477" y="4500"/>
                </a:lnTo>
                <a:lnTo>
                  <a:pt x="67091" y="4705"/>
                </a:lnTo>
                <a:lnTo>
                  <a:pt x="66784" y="4705"/>
                </a:lnTo>
                <a:lnTo>
                  <a:pt x="68232" y="4795"/>
                </a:lnTo>
                <a:lnTo>
                  <a:pt x="68232" y="4795"/>
                </a:lnTo>
                <a:lnTo>
                  <a:pt x="68625" y="4500"/>
                </a:lnTo>
                <a:lnTo>
                  <a:pt x="66682" y="4398"/>
                </a:lnTo>
                <a:close/>
                <a:moveTo>
                  <a:pt x="68232" y="4795"/>
                </a:moveTo>
                <a:lnTo>
                  <a:pt x="68216" y="4807"/>
                </a:lnTo>
                <a:lnTo>
                  <a:pt x="68324" y="4801"/>
                </a:lnTo>
                <a:lnTo>
                  <a:pt x="68324" y="4801"/>
                </a:lnTo>
                <a:lnTo>
                  <a:pt x="68232" y="4795"/>
                </a:lnTo>
                <a:close/>
                <a:moveTo>
                  <a:pt x="71489" y="4500"/>
                </a:moveTo>
                <a:lnTo>
                  <a:pt x="70568" y="4705"/>
                </a:lnTo>
                <a:lnTo>
                  <a:pt x="71080" y="4807"/>
                </a:lnTo>
                <a:lnTo>
                  <a:pt x="71489" y="4500"/>
                </a:lnTo>
                <a:close/>
                <a:moveTo>
                  <a:pt x="81102" y="205"/>
                </a:moveTo>
                <a:lnTo>
                  <a:pt x="81614" y="409"/>
                </a:lnTo>
                <a:lnTo>
                  <a:pt x="80386" y="307"/>
                </a:lnTo>
                <a:lnTo>
                  <a:pt x="80489" y="409"/>
                </a:lnTo>
                <a:lnTo>
                  <a:pt x="79773" y="409"/>
                </a:lnTo>
                <a:lnTo>
                  <a:pt x="79977" y="511"/>
                </a:lnTo>
                <a:lnTo>
                  <a:pt x="79466" y="511"/>
                </a:lnTo>
                <a:lnTo>
                  <a:pt x="80693" y="920"/>
                </a:lnTo>
                <a:lnTo>
                  <a:pt x="80693" y="920"/>
                </a:lnTo>
                <a:lnTo>
                  <a:pt x="79159" y="716"/>
                </a:lnTo>
                <a:lnTo>
                  <a:pt x="77011" y="716"/>
                </a:lnTo>
                <a:lnTo>
                  <a:pt x="77727" y="818"/>
                </a:lnTo>
                <a:lnTo>
                  <a:pt x="73841" y="1023"/>
                </a:lnTo>
                <a:lnTo>
                  <a:pt x="73943" y="1125"/>
                </a:lnTo>
                <a:lnTo>
                  <a:pt x="74864" y="1023"/>
                </a:lnTo>
                <a:lnTo>
                  <a:pt x="74864" y="1023"/>
                </a:lnTo>
                <a:lnTo>
                  <a:pt x="74250" y="1125"/>
                </a:lnTo>
                <a:lnTo>
                  <a:pt x="75989" y="1125"/>
                </a:lnTo>
                <a:lnTo>
                  <a:pt x="74659" y="1227"/>
                </a:lnTo>
                <a:lnTo>
                  <a:pt x="74830" y="1313"/>
                </a:lnTo>
                <a:lnTo>
                  <a:pt x="74830" y="1313"/>
                </a:lnTo>
                <a:lnTo>
                  <a:pt x="77216" y="1227"/>
                </a:lnTo>
                <a:lnTo>
                  <a:pt x="74557" y="1534"/>
                </a:lnTo>
                <a:lnTo>
                  <a:pt x="74557" y="1534"/>
                </a:lnTo>
                <a:lnTo>
                  <a:pt x="78034" y="1330"/>
                </a:lnTo>
                <a:lnTo>
                  <a:pt x="75784" y="1739"/>
                </a:lnTo>
                <a:lnTo>
                  <a:pt x="75784" y="1739"/>
                </a:lnTo>
                <a:lnTo>
                  <a:pt x="78341" y="1636"/>
                </a:lnTo>
                <a:lnTo>
                  <a:pt x="78341" y="1636"/>
                </a:lnTo>
                <a:lnTo>
                  <a:pt x="77830" y="1739"/>
                </a:lnTo>
                <a:lnTo>
                  <a:pt x="81818" y="1125"/>
                </a:lnTo>
                <a:lnTo>
                  <a:pt x="81818" y="1125"/>
                </a:lnTo>
                <a:lnTo>
                  <a:pt x="80386" y="1534"/>
                </a:lnTo>
                <a:lnTo>
                  <a:pt x="81409" y="1534"/>
                </a:lnTo>
                <a:lnTo>
                  <a:pt x="77523" y="1943"/>
                </a:lnTo>
                <a:lnTo>
                  <a:pt x="78648" y="2352"/>
                </a:lnTo>
                <a:lnTo>
                  <a:pt x="78648" y="2352"/>
                </a:lnTo>
                <a:lnTo>
                  <a:pt x="75375" y="2045"/>
                </a:lnTo>
                <a:lnTo>
                  <a:pt x="75375" y="2352"/>
                </a:lnTo>
                <a:lnTo>
                  <a:pt x="76193" y="2761"/>
                </a:lnTo>
                <a:lnTo>
                  <a:pt x="75682" y="2761"/>
                </a:lnTo>
                <a:lnTo>
                  <a:pt x="77216" y="2864"/>
                </a:lnTo>
                <a:lnTo>
                  <a:pt x="75022" y="3201"/>
                </a:lnTo>
                <a:lnTo>
                  <a:pt x="75022" y="3201"/>
                </a:lnTo>
                <a:lnTo>
                  <a:pt x="74761" y="3375"/>
                </a:lnTo>
                <a:lnTo>
                  <a:pt x="75170" y="3477"/>
                </a:lnTo>
                <a:lnTo>
                  <a:pt x="74148" y="3682"/>
                </a:lnTo>
                <a:lnTo>
                  <a:pt x="74045" y="3886"/>
                </a:lnTo>
                <a:lnTo>
                  <a:pt x="75989" y="3580"/>
                </a:lnTo>
                <a:lnTo>
                  <a:pt x="73739" y="3989"/>
                </a:lnTo>
                <a:lnTo>
                  <a:pt x="73432" y="3682"/>
                </a:lnTo>
                <a:lnTo>
                  <a:pt x="72716" y="3682"/>
                </a:lnTo>
                <a:lnTo>
                  <a:pt x="72818" y="4193"/>
                </a:lnTo>
                <a:lnTo>
                  <a:pt x="71489" y="4500"/>
                </a:lnTo>
                <a:lnTo>
                  <a:pt x="71489" y="4500"/>
                </a:lnTo>
                <a:lnTo>
                  <a:pt x="71489" y="4500"/>
                </a:lnTo>
                <a:lnTo>
                  <a:pt x="71284" y="4807"/>
                </a:lnTo>
                <a:lnTo>
                  <a:pt x="71898" y="4705"/>
                </a:lnTo>
                <a:lnTo>
                  <a:pt x="71898" y="4807"/>
                </a:lnTo>
                <a:lnTo>
                  <a:pt x="75784" y="4807"/>
                </a:lnTo>
                <a:lnTo>
                  <a:pt x="75477" y="5011"/>
                </a:lnTo>
                <a:lnTo>
                  <a:pt x="75477" y="5011"/>
                </a:lnTo>
                <a:lnTo>
                  <a:pt x="77318" y="4705"/>
                </a:lnTo>
                <a:lnTo>
                  <a:pt x="77727" y="4398"/>
                </a:lnTo>
                <a:lnTo>
                  <a:pt x="77114" y="4398"/>
                </a:lnTo>
                <a:lnTo>
                  <a:pt x="77216" y="4193"/>
                </a:lnTo>
                <a:lnTo>
                  <a:pt x="75682" y="4091"/>
                </a:lnTo>
                <a:lnTo>
                  <a:pt x="76193" y="4091"/>
                </a:lnTo>
                <a:lnTo>
                  <a:pt x="76091" y="3989"/>
                </a:lnTo>
                <a:lnTo>
                  <a:pt x="78341" y="3886"/>
                </a:lnTo>
                <a:lnTo>
                  <a:pt x="78545" y="3580"/>
                </a:lnTo>
                <a:lnTo>
                  <a:pt x="80489" y="3375"/>
                </a:lnTo>
                <a:lnTo>
                  <a:pt x="79977" y="3170"/>
                </a:lnTo>
                <a:lnTo>
                  <a:pt x="81205" y="3068"/>
                </a:lnTo>
                <a:lnTo>
                  <a:pt x="79159" y="2761"/>
                </a:lnTo>
                <a:lnTo>
                  <a:pt x="81614" y="2659"/>
                </a:lnTo>
                <a:lnTo>
                  <a:pt x="80386" y="2455"/>
                </a:lnTo>
                <a:lnTo>
                  <a:pt x="82534" y="2352"/>
                </a:lnTo>
                <a:lnTo>
                  <a:pt x="81920" y="2250"/>
                </a:lnTo>
                <a:lnTo>
                  <a:pt x="83966" y="2250"/>
                </a:lnTo>
                <a:lnTo>
                  <a:pt x="83864" y="2148"/>
                </a:lnTo>
                <a:lnTo>
                  <a:pt x="84375" y="2045"/>
                </a:lnTo>
                <a:lnTo>
                  <a:pt x="83557" y="2045"/>
                </a:lnTo>
                <a:lnTo>
                  <a:pt x="84682" y="1943"/>
                </a:lnTo>
                <a:lnTo>
                  <a:pt x="84580" y="1739"/>
                </a:lnTo>
                <a:lnTo>
                  <a:pt x="88466" y="1125"/>
                </a:lnTo>
                <a:lnTo>
                  <a:pt x="86216" y="1330"/>
                </a:lnTo>
                <a:lnTo>
                  <a:pt x="90920" y="614"/>
                </a:lnTo>
                <a:lnTo>
                  <a:pt x="89898" y="511"/>
                </a:lnTo>
                <a:lnTo>
                  <a:pt x="90000" y="409"/>
                </a:lnTo>
                <a:lnTo>
                  <a:pt x="89795" y="409"/>
                </a:lnTo>
                <a:lnTo>
                  <a:pt x="89898" y="307"/>
                </a:lnTo>
                <a:lnTo>
                  <a:pt x="89898" y="307"/>
                </a:lnTo>
                <a:lnTo>
                  <a:pt x="87136" y="409"/>
                </a:lnTo>
                <a:lnTo>
                  <a:pt x="88466" y="205"/>
                </a:lnTo>
                <a:lnTo>
                  <a:pt x="84682" y="205"/>
                </a:lnTo>
                <a:lnTo>
                  <a:pt x="84989" y="409"/>
                </a:lnTo>
                <a:lnTo>
                  <a:pt x="82739" y="205"/>
                </a:lnTo>
                <a:lnTo>
                  <a:pt x="83352" y="409"/>
                </a:lnTo>
                <a:lnTo>
                  <a:pt x="83352" y="409"/>
                </a:lnTo>
                <a:lnTo>
                  <a:pt x="81102" y="205"/>
                </a:lnTo>
                <a:close/>
                <a:moveTo>
                  <a:pt x="62898" y="4909"/>
                </a:moveTo>
                <a:lnTo>
                  <a:pt x="63205" y="5011"/>
                </a:lnTo>
                <a:lnTo>
                  <a:pt x="63205" y="4909"/>
                </a:lnTo>
                <a:close/>
                <a:moveTo>
                  <a:pt x="55227" y="3989"/>
                </a:moveTo>
                <a:lnTo>
                  <a:pt x="55330" y="4091"/>
                </a:lnTo>
                <a:lnTo>
                  <a:pt x="50318" y="5011"/>
                </a:lnTo>
                <a:lnTo>
                  <a:pt x="50523" y="5011"/>
                </a:lnTo>
                <a:lnTo>
                  <a:pt x="50318" y="5216"/>
                </a:lnTo>
                <a:lnTo>
                  <a:pt x="50318" y="5216"/>
                </a:lnTo>
                <a:lnTo>
                  <a:pt x="51545" y="5011"/>
                </a:lnTo>
                <a:lnTo>
                  <a:pt x="51443" y="5318"/>
                </a:lnTo>
                <a:lnTo>
                  <a:pt x="54102" y="4500"/>
                </a:lnTo>
                <a:lnTo>
                  <a:pt x="53591" y="4909"/>
                </a:lnTo>
                <a:lnTo>
                  <a:pt x="53591" y="4909"/>
                </a:lnTo>
                <a:lnTo>
                  <a:pt x="56045" y="4091"/>
                </a:lnTo>
                <a:lnTo>
                  <a:pt x="55227" y="3989"/>
                </a:lnTo>
                <a:close/>
                <a:moveTo>
                  <a:pt x="65761" y="4705"/>
                </a:moveTo>
                <a:lnTo>
                  <a:pt x="63818" y="4807"/>
                </a:lnTo>
                <a:lnTo>
                  <a:pt x="64227" y="4909"/>
                </a:lnTo>
                <a:lnTo>
                  <a:pt x="63920" y="4909"/>
                </a:lnTo>
                <a:lnTo>
                  <a:pt x="64330" y="5011"/>
                </a:lnTo>
                <a:lnTo>
                  <a:pt x="64023" y="5216"/>
                </a:lnTo>
                <a:lnTo>
                  <a:pt x="63205" y="5011"/>
                </a:lnTo>
                <a:lnTo>
                  <a:pt x="62898" y="5114"/>
                </a:lnTo>
                <a:lnTo>
                  <a:pt x="63000" y="5114"/>
                </a:lnTo>
                <a:lnTo>
                  <a:pt x="63102" y="5318"/>
                </a:lnTo>
                <a:lnTo>
                  <a:pt x="63102" y="5318"/>
                </a:lnTo>
                <a:lnTo>
                  <a:pt x="62489" y="5216"/>
                </a:lnTo>
                <a:lnTo>
                  <a:pt x="61875" y="5420"/>
                </a:lnTo>
                <a:lnTo>
                  <a:pt x="64125" y="5420"/>
                </a:lnTo>
                <a:lnTo>
                  <a:pt x="62898" y="5625"/>
                </a:lnTo>
                <a:lnTo>
                  <a:pt x="63102" y="5727"/>
                </a:lnTo>
                <a:lnTo>
                  <a:pt x="63000" y="5932"/>
                </a:lnTo>
                <a:lnTo>
                  <a:pt x="63000" y="5932"/>
                </a:lnTo>
                <a:lnTo>
                  <a:pt x="65148" y="5420"/>
                </a:lnTo>
                <a:lnTo>
                  <a:pt x="64943" y="5318"/>
                </a:lnTo>
                <a:lnTo>
                  <a:pt x="65761" y="4705"/>
                </a:lnTo>
                <a:close/>
                <a:moveTo>
                  <a:pt x="209148" y="5011"/>
                </a:moveTo>
                <a:lnTo>
                  <a:pt x="209455" y="5420"/>
                </a:lnTo>
                <a:lnTo>
                  <a:pt x="207102" y="5216"/>
                </a:lnTo>
                <a:lnTo>
                  <a:pt x="207409" y="5318"/>
                </a:lnTo>
                <a:lnTo>
                  <a:pt x="207205" y="5318"/>
                </a:lnTo>
                <a:lnTo>
                  <a:pt x="207716" y="5625"/>
                </a:lnTo>
                <a:lnTo>
                  <a:pt x="207511" y="5625"/>
                </a:lnTo>
                <a:lnTo>
                  <a:pt x="211705" y="5932"/>
                </a:lnTo>
                <a:lnTo>
                  <a:pt x="210170" y="5420"/>
                </a:lnTo>
                <a:lnTo>
                  <a:pt x="210170" y="5420"/>
                </a:lnTo>
                <a:lnTo>
                  <a:pt x="212420" y="5727"/>
                </a:lnTo>
                <a:lnTo>
                  <a:pt x="212318" y="5523"/>
                </a:lnTo>
                <a:lnTo>
                  <a:pt x="209148" y="5011"/>
                </a:lnTo>
                <a:close/>
                <a:moveTo>
                  <a:pt x="65148" y="5932"/>
                </a:moveTo>
                <a:lnTo>
                  <a:pt x="65966" y="6239"/>
                </a:lnTo>
                <a:lnTo>
                  <a:pt x="66989" y="5932"/>
                </a:lnTo>
                <a:close/>
                <a:moveTo>
                  <a:pt x="59523" y="4500"/>
                </a:moveTo>
                <a:lnTo>
                  <a:pt x="58193" y="4807"/>
                </a:lnTo>
                <a:lnTo>
                  <a:pt x="58295" y="5011"/>
                </a:lnTo>
                <a:lnTo>
                  <a:pt x="57886" y="5216"/>
                </a:lnTo>
                <a:lnTo>
                  <a:pt x="58193" y="5420"/>
                </a:lnTo>
                <a:lnTo>
                  <a:pt x="56455" y="5216"/>
                </a:lnTo>
                <a:lnTo>
                  <a:pt x="56659" y="5216"/>
                </a:lnTo>
                <a:lnTo>
                  <a:pt x="55739" y="4909"/>
                </a:lnTo>
                <a:lnTo>
                  <a:pt x="55841" y="4807"/>
                </a:lnTo>
                <a:lnTo>
                  <a:pt x="54716" y="4909"/>
                </a:lnTo>
                <a:lnTo>
                  <a:pt x="55227" y="5011"/>
                </a:lnTo>
                <a:lnTo>
                  <a:pt x="53795" y="5216"/>
                </a:lnTo>
                <a:lnTo>
                  <a:pt x="54818" y="5216"/>
                </a:lnTo>
                <a:lnTo>
                  <a:pt x="53182" y="5420"/>
                </a:lnTo>
                <a:lnTo>
                  <a:pt x="54511" y="5318"/>
                </a:lnTo>
                <a:lnTo>
                  <a:pt x="52466" y="5727"/>
                </a:lnTo>
                <a:lnTo>
                  <a:pt x="53386" y="5932"/>
                </a:lnTo>
                <a:lnTo>
                  <a:pt x="53693" y="5830"/>
                </a:lnTo>
                <a:lnTo>
                  <a:pt x="53898" y="5932"/>
                </a:lnTo>
                <a:lnTo>
                  <a:pt x="54307" y="5830"/>
                </a:lnTo>
                <a:lnTo>
                  <a:pt x="54409" y="5727"/>
                </a:lnTo>
                <a:lnTo>
                  <a:pt x="55227" y="5625"/>
                </a:lnTo>
                <a:lnTo>
                  <a:pt x="54614" y="5830"/>
                </a:lnTo>
                <a:lnTo>
                  <a:pt x="56455" y="5727"/>
                </a:lnTo>
                <a:lnTo>
                  <a:pt x="56455" y="5727"/>
                </a:lnTo>
                <a:lnTo>
                  <a:pt x="54102" y="6136"/>
                </a:lnTo>
                <a:lnTo>
                  <a:pt x="54102" y="6341"/>
                </a:lnTo>
                <a:lnTo>
                  <a:pt x="57784" y="5932"/>
                </a:lnTo>
                <a:lnTo>
                  <a:pt x="57682" y="5932"/>
                </a:lnTo>
                <a:lnTo>
                  <a:pt x="59625" y="5727"/>
                </a:lnTo>
                <a:lnTo>
                  <a:pt x="60443" y="5114"/>
                </a:lnTo>
                <a:lnTo>
                  <a:pt x="58909" y="5318"/>
                </a:lnTo>
                <a:lnTo>
                  <a:pt x="59216" y="5114"/>
                </a:lnTo>
                <a:lnTo>
                  <a:pt x="58909" y="5114"/>
                </a:lnTo>
                <a:lnTo>
                  <a:pt x="59523" y="4500"/>
                </a:lnTo>
                <a:close/>
                <a:moveTo>
                  <a:pt x="70057" y="4705"/>
                </a:moveTo>
                <a:lnTo>
                  <a:pt x="68324" y="4801"/>
                </a:lnTo>
                <a:lnTo>
                  <a:pt x="68324" y="4801"/>
                </a:lnTo>
                <a:lnTo>
                  <a:pt x="68420" y="4807"/>
                </a:lnTo>
                <a:lnTo>
                  <a:pt x="68420" y="5318"/>
                </a:lnTo>
                <a:lnTo>
                  <a:pt x="67909" y="5625"/>
                </a:lnTo>
                <a:lnTo>
                  <a:pt x="67807" y="5830"/>
                </a:lnTo>
                <a:lnTo>
                  <a:pt x="68420" y="6034"/>
                </a:lnTo>
                <a:lnTo>
                  <a:pt x="68318" y="6136"/>
                </a:lnTo>
                <a:lnTo>
                  <a:pt x="69955" y="6136"/>
                </a:lnTo>
                <a:lnTo>
                  <a:pt x="69648" y="6341"/>
                </a:lnTo>
                <a:lnTo>
                  <a:pt x="75580" y="6034"/>
                </a:lnTo>
                <a:lnTo>
                  <a:pt x="75068" y="5932"/>
                </a:lnTo>
                <a:lnTo>
                  <a:pt x="75580" y="5523"/>
                </a:lnTo>
                <a:lnTo>
                  <a:pt x="74966" y="5420"/>
                </a:lnTo>
                <a:lnTo>
                  <a:pt x="75068" y="5318"/>
                </a:lnTo>
                <a:lnTo>
                  <a:pt x="71898" y="5523"/>
                </a:lnTo>
                <a:lnTo>
                  <a:pt x="72000" y="5625"/>
                </a:lnTo>
                <a:lnTo>
                  <a:pt x="70261" y="5420"/>
                </a:lnTo>
                <a:lnTo>
                  <a:pt x="70159" y="5523"/>
                </a:lnTo>
                <a:lnTo>
                  <a:pt x="69750" y="5523"/>
                </a:lnTo>
                <a:lnTo>
                  <a:pt x="70261" y="5318"/>
                </a:lnTo>
                <a:lnTo>
                  <a:pt x="69239" y="4909"/>
                </a:lnTo>
                <a:lnTo>
                  <a:pt x="70568" y="4909"/>
                </a:lnTo>
                <a:lnTo>
                  <a:pt x="69443" y="4807"/>
                </a:lnTo>
                <a:lnTo>
                  <a:pt x="70057" y="4705"/>
                </a:lnTo>
                <a:close/>
                <a:moveTo>
                  <a:pt x="165273" y="4705"/>
                </a:moveTo>
                <a:lnTo>
                  <a:pt x="160773" y="4909"/>
                </a:lnTo>
                <a:lnTo>
                  <a:pt x="160875" y="5011"/>
                </a:lnTo>
                <a:lnTo>
                  <a:pt x="160364" y="5114"/>
                </a:lnTo>
                <a:lnTo>
                  <a:pt x="159341" y="5420"/>
                </a:lnTo>
                <a:lnTo>
                  <a:pt x="158727" y="5625"/>
                </a:lnTo>
                <a:lnTo>
                  <a:pt x="158830" y="5727"/>
                </a:lnTo>
                <a:lnTo>
                  <a:pt x="158216" y="5830"/>
                </a:lnTo>
                <a:lnTo>
                  <a:pt x="158727" y="5932"/>
                </a:lnTo>
                <a:lnTo>
                  <a:pt x="158318" y="6239"/>
                </a:lnTo>
                <a:lnTo>
                  <a:pt x="158727" y="6341"/>
                </a:lnTo>
                <a:lnTo>
                  <a:pt x="158318" y="6443"/>
                </a:lnTo>
                <a:lnTo>
                  <a:pt x="158114" y="6648"/>
                </a:lnTo>
                <a:lnTo>
                  <a:pt x="157602" y="6955"/>
                </a:lnTo>
                <a:lnTo>
                  <a:pt x="158114" y="7261"/>
                </a:lnTo>
                <a:lnTo>
                  <a:pt x="160057" y="7057"/>
                </a:lnTo>
                <a:lnTo>
                  <a:pt x="159750" y="6852"/>
                </a:lnTo>
                <a:lnTo>
                  <a:pt x="160159" y="6341"/>
                </a:lnTo>
                <a:lnTo>
                  <a:pt x="160875" y="6239"/>
                </a:lnTo>
                <a:lnTo>
                  <a:pt x="160875" y="6136"/>
                </a:lnTo>
                <a:lnTo>
                  <a:pt x="161182" y="6034"/>
                </a:lnTo>
                <a:lnTo>
                  <a:pt x="160977" y="5932"/>
                </a:lnTo>
                <a:lnTo>
                  <a:pt x="165273" y="4705"/>
                </a:lnTo>
                <a:close/>
                <a:moveTo>
                  <a:pt x="212114" y="6852"/>
                </a:moveTo>
                <a:lnTo>
                  <a:pt x="211500" y="7261"/>
                </a:lnTo>
                <a:lnTo>
                  <a:pt x="214057" y="7364"/>
                </a:lnTo>
                <a:lnTo>
                  <a:pt x="212114" y="6852"/>
                </a:lnTo>
                <a:close/>
                <a:moveTo>
                  <a:pt x="177955" y="7159"/>
                </a:moveTo>
                <a:lnTo>
                  <a:pt x="178568" y="7466"/>
                </a:lnTo>
                <a:lnTo>
                  <a:pt x="177852" y="7261"/>
                </a:lnTo>
                <a:lnTo>
                  <a:pt x="177955" y="7159"/>
                </a:lnTo>
                <a:close/>
                <a:moveTo>
                  <a:pt x="58602" y="6955"/>
                </a:moveTo>
                <a:lnTo>
                  <a:pt x="57375" y="7159"/>
                </a:lnTo>
                <a:lnTo>
                  <a:pt x="57784" y="7568"/>
                </a:lnTo>
                <a:lnTo>
                  <a:pt x="58602" y="7261"/>
                </a:lnTo>
                <a:lnTo>
                  <a:pt x="58602" y="6955"/>
                </a:lnTo>
                <a:close/>
                <a:moveTo>
                  <a:pt x="108307" y="7568"/>
                </a:moveTo>
                <a:lnTo>
                  <a:pt x="108211" y="7587"/>
                </a:lnTo>
                <a:lnTo>
                  <a:pt x="108211" y="7587"/>
                </a:lnTo>
                <a:lnTo>
                  <a:pt x="108381" y="7603"/>
                </a:lnTo>
                <a:lnTo>
                  <a:pt x="108381" y="7603"/>
                </a:lnTo>
                <a:lnTo>
                  <a:pt x="108307" y="7568"/>
                </a:lnTo>
                <a:close/>
                <a:moveTo>
                  <a:pt x="73636" y="7159"/>
                </a:moveTo>
                <a:lnTo>
                  <a:pt x="74659" y="7670"/>
                </a:lnTo>
                <a:lnTo>
                  <a:pt x="76193" y="7670"/>
                </a:lnTo>
                <a:lnTo>
                  <a:pt x="76193" y="7466"/>
                </a:lnTo>
                <a:lnTo>
                  <a:pt x="75989" y="7261"/>
                </a:lnTo>
                <a:lnTo>
                  <a:pt x="73636" y="7159"/>
                </a:lnTo>
                <a:close/>
                <a:moveTo>
                  <a:pt x="108381" y="7603"/>
                </a:moveTo>
                <a:lnTo>
                  <a:pt x="109841" y="8284"/>
                </a:lnTo>
                <a:lnTo>
                  <a:pt x="110250" y="7773"/>
                </a:lnTo>
                <a:lnTo>
                  <a:pt x="108381" y="7603"/>
                </a:lnTo>
                <a:close/>
                <a:moveTo>
                  <a:pt x="68011" y="6852"/>
                </a:moveTo>
                <a:lnTo>
                  <a:pt x="64227" y="7364"/>
                </a:lnTo>
                <a:lnTo>
                  <a:pt x="63511" y="8386"/>
                </a:lnTo>
                <a:lnTo>
                  <a:pt x="63511" y="8386"/>
                </a:lnTo>
                <a:lnTo>
                  <a:pt x="64534" y="8182"/>
                </a:lnTo>
                <a:lnTo>
                  <a:pt x="64739" y="7773"/>
                </a:lnTo>
                <a:lnTo>
                  <a:pt x="65352" y="7773"/>
                </a:lnTo>
                <a:lnTo>
                  <a:pt x="68011" y="6852"/>
                </a:lnTo>
                <a:close/>
                <a:moveTo>
                  <a:pt x="216716" y="8182"/>
                </a:moveTo>
                <a:lnTo>
                  <a:pt x="217227" y="8489"/>
                </a:lnTo>
                <a:lnTo>
                  <a:pt x="217330" y="8182"/>
                </a:lnTo>
                <a:close/>
                <a:moveTo>
                  <a:pt x="62080" y="6852"/>
                </a:moveTo>
                <a:lnTo>
                  <a:pt x="60852" y="7159"/>
                </a:lnTo>
                <a:lnTo>
                  <a:pt x="61568" y="7364"/>
                </a:lnTo>
                <a:lnTo>
                  <a:pt x="61057" y="7466"/>
                </a:lnTo>
                <a:lnTo>
                  <a:pt x="61057" y="7568"/>
                </a:lnTo>
                <a:lnTo>
                  <a:pt x="60341" y="7773"/>
                </a:lnTo>
                <a:lnTo>
                  <a:pt x="60034" y="7466"/>
                </a:lnTo>
                <a:lnTo>
                  <a:pt x="59420" y="7773"/>
                </a:lnTo>
                <a:lnTo>
                  <a:pt x="59727" y="8182"/>
                </a:lnTo>
                <a:lnTo>
                  <a:pt x="60136" y="8284"/>
                </a:lnTo>
                <a:lnTo>
                  <a:pt x="60443" y="8898"/>
                </a:lnTo>
                <a:lnTo>
                  <a:pt x="61159" y="8898"/>
                </a:lnTo>
                <a:lnTo>
                  <a:pt x="61364" y="8489"/>
                </a:lnTo>
                <a:lnTo>
                  <a:pt x="62182" y="8591"/>
                </a:lnTo>
                <a:lnTo>
                  <a:pt x="63205" y="7773"/>
                </a:lnTo>
                <a:lnTo>
                  <a:pt x="62795" y="7875"/>
                </a:lnTo>
                <a:lnTo>
                  <a:pt x="62795" y="7670"/>
                </a:lnTo>
                <a:lnTo>
                  <a:pt x="62898" y="7670"/>
                </a:lnTo>
                <a:lnTo>
                  <a:pt x="62182" y="7568"/>
                </a:lnTo>
                <a:lnTo>
                  <a:pt x="63409" y="7261"/>
                </a:lnTo>
                <a:lnTo>
                  <a:pt x="63205" y="7159"/>
                </a:lnTo>
                <a:lnTo>
                  <a:pt x="63511" y="6852"/>
                </a:lnTo>
                <a:close/>
                <a:moveTo>
                  <a:pt x="47250" y="6443"/>
                </a:moveTo>
                <a:lnTo>
                  <a:pt x="47148" y="6852"/>
                </a:lnTo>
                <a:lnTo>
                  <a:pt x="43977" y="8386"/>
                </a:lnTo>
                <a:lnTo>
                  <a:pt x="44284" y="8386"/>
                </a:lnTo>
                <a:lnTo>
                  <a:pt x="44898" y="8693"/>
                </a:lnTo>
                <a:lnTo>
                  <a:pt x="44795" y="9102"/>
                </a:lnTo>
                <a:lnTo>
                  <a:pt x="44795" y="9102"/>
                </a:lnTo>
                <a:lnTo>
                  <a:pt x="51955" y="7159"/>
                </a:lnTo>
                <a:lnTo>
                  <a:pt x="51545" y="6545"/>
                </a:lnTo>
                <a:lnTo>
                  <a:pt x="50318" y="6750"/>
                </a:lnTo>
                <a:lnTo>
                  <a:pt x="50420" y="6545"/>
                </a:lnTo>
                <a:lnTo>
                  <a:pt x="50011" y="6648"/>
                </a:lnTo>
                <a:lnTo>
                  <a:pt x="50216" y="6545"/>
                </a:lnTo>
                <a:lnTo>
                  <a:pt x="47250" y="6443"/>
                </a:lnTo>
                <a:close/>
                <a:moveTo>
                  <a:pt x="158625" y="7261"/>
                </a:moveTo>
                <a:lnTo>
                  <a:pt x="157602" y="7875"/>
                </a:lnTo>
                <a:lnTo>
                  <a:pt x="157500" y="8182"/>
                </a:lnTo>
                <a:lnTo>
                  <a:pt x="156989" y="8284"/>
                </a:lnTo>
                <a:lnTo>
                  <a:pt x="159034" y="9102"/>
                </a:lnTo>
                <a:lnTo>
                  <a:pt x="158830" y="9102"/>
                </a:lnTo>
                <a:lnTo>
                  <a:pt x="158830" y="9205"/>
                </a:lnTo>
                <a:lnTo>
                  <a:pt x="158727" y="9205"/>
                </a:lnTo>
                <a:lnTo>
                  <a:pt x="158727" y="9307"/>
                </a:lnTo>
                <a:lnTo>
                  <a:pt x="158625" y="9307"/>
                </a:lnTo>
                <a:lnTo>
                  <a:pt x="160773" y="9614"/>
                </a:lnTo>
                <a:lnTo>
                  <a:pt x="160773" y="9614"/>
                </a:lnTo>
                <a:lnTo>
                  <a:pt x="160568" y="9511"/>
                </a:lnTo>
                <a:lnTo>
                  <a:pt x="161489" y="9511"/>
                </a:lnTo>
                <a:lnTo>
                  <a:pt x="159239" y="8080"/>
                </a:lnTo>
                <a:lnTo>
                  <a:pt x="159341" y="7773"/>
                </a:lnTo>
                <a:lnTo>
                  <a:pt x="159545" y="7670"/>
                </a:lnTo>
                <a:lnTo>
                  <a:pt x="159545" y="7466"/>
                </a:lnTo>
                <a:lnTo>
                  <a:pt x="158625" y="7261"/>
                </a:lnTo>
                <a:close/>
                <a:moveTo>
                  <a:pt x="18920" y="9818"/>
                </a:moveTo>
                <a:lnTo>
                  <a:pt x="18511" y="9920"/>
                </a:lnTo>
                <a:lnTo>
                  <a:pt x="18511" y="9920"/>
                </a:lnTo>
                <a:lnTo>
                  <a:pt x="18637" y="9901"/>
                </a:lnTo>
                <a:lnTo>
                  <a:pt x="18637" y="9901"/>
                </a:lnTo>
                <a:lnTo>
                  <a:pt x="18920" y="9818"/>
                </a:lnTo>
                <a:close/>
                <a:moveTo>
                  <a:pt x="137352" y="10125"/>
                </a:moveTo>
                <a:lnTo>
                  <a:pt x="137352" y="10125"/>
                </a:lnTo>
                <a:lnTo>
                  <a:pt x="137352" y="10125"/>
                </a:lnTo>
                <a:close/>
                <a:moveTo>
                  <a:pt x="88977" y="9818"/>
                </a:moveTo>
                <a:lnTo>
                  <a:pt x="88670" y="10125"/>
                </a:lnTo>
                <a:lnTo>
                  <a:pt x="88466" y="10125"/>
                </a:lnTo>
                <a:lnTo>
                  <a:pt x="88364" y="10432"/>
                </a:lnTo>
                <a:lnTo>
                  <a:pt x="88875" y="10534"/>
                </a:lnTo>
                <a:lnTo>
                  <a:pt x="88568" y="10636"/>
                </a:lnTo>
                <a:lnTo>
                  <a:pt x="89489" y="10636"/>
                </a:lnTo>
                <a:lnTo>
                  <a:pt x="90000" y="10227"/>
                </a:lnTo>
                <a:lnTo>
                  <a:pt x="88977" y="9818"/>
                </a:lnTo>
                <a:close/>
                <a:moveTo>
                  <a:pt x="52466" y="7261"/>
                </a:moveTo>
                <a:lnTo>
                  <a:pt x="48170" y="8591"/>
                </a:lnTo>
                <a:lnTo>
                  <a:pt x="48784" y="8693"/>
                </a:lnTo>
                <a:lnTo>
                  <a:pt x="48375" y="8898"/>
                </a:lnTo>
                <a:lnTo>
                  <a:pt x="50216" y="8795"/>
                </a:lnTo>
                <a:lnTo>
                  <a:pt x="50216" y="8795"/>
                </a:lnTo>
                <a:lnTo>
                  <a:pt x="49705" y="8898"/>
                </a:lnTo>
                <a:lnTo>
                  <a:pt x="49807" y="8898"/>
                </a:lnTo>
                <a:lnTo>
                  <a:pt x="47761" y="9307"/>
                </a:lnTo>
                <a:lnTo>
                  <a:pt x="51545" y="9818"/>
                </a:lnTo>
                <a:lnTo>
                  <a:pt x="48273" y="9920"/>
                </a:lnTo>
                <a:lnTo>
                  <a:pt x="47557" y="10534"/>
                </a:lnTo>
                <a:lnTo>
                  <a:pt x="49193" y="10739"/>
                </a:lnTo>
                <a:lnTo>
                  <a:pt x="48989" y="11352"/>
                </a:lnTo>
                <a:lnTo>
                  <a:pt x="54102" y="10534"/>
                </a:lnTo>
                <a:lnTo>
                  <a:pt x="54102" y="10739"/>
                </a:lnTo>
                <a:lnTo>
                  <a:pt x="54818" y="10841"/>
                </a:lnTo>
                <a:lnTo>
                  <a:pt x="54614" y="10943"/>
                </a:lnTo>
                <a:lnTo>
                  <a:pt x="56148" y="11045"/>
                </a:lnTo>
                <a:lnTo>
                  <a:pt x="57170" y="10534"/>
                </a:lnTo>
                <a:lnTo>
                  <a:pt x="56250" y="10739"/>
                </a:lnTo>
                <a:lnTo>
                  <a:pt x="56455" y="10534"/>
                </a:lnTo>
                <a:lnTo>
                  <a:pt x="56352" y="10432"/>
                </a:lnTo>
                <a:lnTo>
                  <a:pt x="58295" y="10023"/>
                </a:lnTo>
                <a:lnTo>
                  <a:pt x="57989" y="9920"/>
                </a:lnTo>
                <a:lnTo>
                  <a:pt x="57989" y="9818"/>
                </a:lnTo>
                <a:lnTo>
                  <a:pt x="56864" y="9409"/>
                </a:lnTo>
                <a:lnTo>
                  <a:pt x="57682" y="7670"/>
                </a:lnTo>
                <a:lnTo>
                  <a:pt x="56455" y="7364"/>
                </a:lnTo>
                <a:lnTo>
                  <a:pt x="55739" y="8489"/>
                </a:lnTo>
                <a:lnTo>
                  <a:pt x="55023" y="8693"/>
                </a:lnTo>
                <a:lnTo>
                  <a:pt x="55023" y="8693"/>
                </a:lnTo>
                <a:lnTo>
                  <a:pt x="55227" y="7875"/>
                </a:lnTo>
                <a:lnTo>
                  <a:pt x="54614" y="7773"/>
                </a:lnTo>
                <a:lnTo>
                  <a:pt x="53591" y="8080"/>
                </a:lnTo>
                <a:lnTo>
                  <a:pt x="53693" y="7977"/>
                </a:lnTo>
                <a:lnTo>
                  <a:pt x="53182" y="8080"/>
                </a:lnTo>
                <a:lnTo>
                  <a:pt x="53182" y="8080"/>
                </a:lnTo>
                <a:lnTo>
                  <a:pt x="53898" y="7773"/>
                </a:lnTo>
                <a:lnTo>
                  <a:pt x="51750" y="7875"/>
                </a:lnTo>
                <a:lnTo>
                  <a:pt x="52466" y="7261"/>
                </a:lnTo>
                <a:close/>
                <a:moveTo>
                  <a:pt x="60341" y="10330"/>
                </a:moveTo>
                <a:lnTo>
                  <a:pt x="58602" y="10841"/>
                </a:lnTo>
                <a:lnTo>
                  <a:pt x="59114" y="11148"/>
                </a:lnTo>
                <a:lnTo>
                  <a:pt x="60136" y="11352"/>
                </a:lnTo>
                <a:lnTo>
                  <a:pt x="61159" y="11045"/>
                </a:lnTo>
                <a:lnTo>
                  <a:pt x="60239" y="10432"/>
                </a:lnTo>
                <a:lnTo>
                  <a:pt x="60341" y="10330"/>
                </a:lnTo>
                <a:close/>
                <a:moveTo>
                  <a:pt x="175193" y="11250"/>
                </a:moveTo>
                <a:lnTo>
                  <a:pt x="176114" y="11557"/>
                </a:lnTo>
                <a:lnTo>
                  <a:pt x="176114" y="12068"/>
                </a:lnTo>
                <a:lnTo>
                  <a:pt x="177136" y="12170"/>
                </a:lnTo>
                <a:lnTo>
                  <a:pt x="177136" y="12170"/>
                </a:lnTo>
                <a:lnTo>
                  <a:pt x="176011" y="12068"/>
                </a:lnTo>
                <a:lnTo>
                  <a:pt x="175193" y="11250"/>
                </a:lnTo>
                <a:close/>
                <a:moveTo>
                  <a:pt x="73023" y="11557"/>
                </a:moveTo>
                <a:lnTo>
                  <a:pt x="72307" y="12375"/>
                </a:lnTo>
                <a:lnTo>
                  <a:pt x="73432" y="12375"/>
                </a:lnTo>
                <a:lnTo>
                  <a:pt x="74148" y="11659"/>
                </a:lnTo>
                <a:lnTo>
                  <a:pt x="73023" y="11557"/>
                </a:lnTo>
                <a:close/>
                <a:moveTo>
                  <a:pt x="108409" y="13295"/>
                </a:moveTo>
                <a:lnTo>
                  <a:pt x="108716" y="13398"/>
                </a:lnTo>
                <a:lnTo>
                  <a:pt x="108818" y="13398"/>
                </a:lnTo>
                <a:lnTo>
                  <a:pt x="108409" y="13295"/>
                </a:lnTo>
                <a:close/>
                <a:moveTo>
                  <a:pt x="9205" y="13807"/>
                </a:moveTo>
                <a:lnTo>
                  <a:pt x="9102" y="13909"/>
                </a:lnTo>
                <a:lnTo>
                  <a:pt x="9205" y="13909"/>
                </a:lnTo>
                <a:lnTo>
                  <a:pt x="9205" y="13807"/>
                </a:lnTo>
                <a:close/>
                <a:moveTo>
                  <a:pt x="5420" y="11045"/>
                </a:moveTo>
                <a:lnTo>
                  <a:pt x="0" y="14420"/>
                </a:lnTo>
                <a:lnTo>
                  <a:pt x="511" y="14318"/>
                </a:lnTo>
                <a:lnTo>
                  <a:pt x="1227" y="13909"/>
                </a:lnTo>
                <a:lnTo>
                  <a:pt x="1227" y="13705"/>
                </a:lnTo>
                <a:lnTo>
                  <a:pt x="1739" y="13398"/>
                </a:lnTo>
                <a:lnTo>
                  <a:pt x="1636" y="13500"/>
                </a:lnTo>
                <a:lnTo>
                  <a:pt x="2352" y="13295"/>
                </a:lnTo>
                <a:lnTo>
                  <a:pt x="2148" y="13398"/>
                </a:lnTo>
                <a:lnTo>
                  <a:pt x="2761" y="13193"/>
                </a:lnTo>
                <a:lnTo>
                  <a:pt x="2761" y="13193"/>
                </a:lnTo>
                <a:lnTo>
                  <a:pt x="1636" y="14011"/>
                </a:lnTo>
                <a:lnTo>
                  <a:pt x="3273" y="14114"/>
                </a:lnTo>
                <a:lnTo>
                  <a:pt x="3068" y="14625"/>
                </a:lnTo>
                <a:lnTo>
                  <a:pt x="3375" y="15034"/>
                </a:lnTo>
                <a:lnTo>
                  <a:pt x="3989" y="14932"/>
                </a:lnTo>
                <a:lnTo>
                  <a:pt x="3682" y="15136"/>
                </a:lnTo>
                <a:lnTo>
                  <a:pt x="4295" y="14932"/>
                </a:lnTo>
                <a:lnTo>
                  <a:pt x="4193" y="15034"/>
                </a:lnTo>
                <a:lnTo>
                  <a:pt x="4193" y="15034"/>
                </a:lnTo>
                <a:lnTo>
                  <a:pt x="4602" y="14727"/>
                </a:lnTo>
                <a:lnTo>
                  <a:pt x="4500" y="14625"/>
                </a:lnTo>
                <a:lnTo>
                  <a:pt x="5523" y="14318"/>
                </a:lnTo>
                <a:lnTo>
                  <a:pt x="5318" y="14318"/>
                </a:lnTo>
                <a:lnTo>
                  <a:pt x="5830" y="14114"/>
                </a:lnTo>
                <a:lnTo>
                  <a:pt x="5727" y="14114"/>
                </a:lnTo>
                <a:lnTo>
                  <a:pt x="5727" y="13909"/>
                </a:lnTo>
                <a:lnTo>
                  <a:pt x="6136" y="14011"/>
                </a:lnTo>
                <a:lnTo>
                  <a:pt x="6750" y="14011"/>
                </a:lnTo>
                <a:lnTo>
                  <a:pt x="6852" y="13807"/>
                </a:lnTo>
                <a:lnTo>
                  <a:pt x="7159" y="13909"/>
                </a:lnTo>
                <a:lnTo>
                  <a:pt x="8386" y="13500"/>
                </a:lnTo>
                <a:lnTo>
                  <a:pt x="8080" y="13398"/>
                </a:lnTo>
                <a:lnTo>
                  <a:pt x="7977" y="13398"/>
                </a:lnTo>
                <a:lnTo>
                  <a:pt x="8080" y="13193"/>
                </a:lnTo>
                <a:lnTo>
                  <a:pt x="8080" y="12886"/>
                </a:lnTo>
                <a:lnTo>
                  <a:pt x="7364" y="12682"/>
                </a:lnTo>
                <a:lnTo>
                  <a:pt x="7364" y="12682"/>
                </a:lnTo>
                <a:lnTo>
                  <a:pt x="7568" y="12784"/>
                </a:lnTo>
                <a:lnTo>
                  <a:pt x="6852" y="12886"/>
                </a:lnTo>
                <a:lnTo>
                  <a:pt x="7261" y="12682"/>
                </a:lnTo>
                <a:lnTo>
                  <a:pt x="6341" y="12682"/>
                </a:lnTo>
                <a:lnTo>
                  <a:pt x="6034" y="12989"/>
                </a:lnTo>
                <a:lnTo>
                  <a:pt x="6034" y="13193"/>
                </a:lnTo>
                <a:lnTo>
                  <a:pt x="5625" y="13398"/>
                </a:lnTo>
                <a:lnTo>
                  <a:pt x="5625" y="13398"/>
                </a:lnTo>
                <a:lnTo>
                  <a:pt x="5932" y="13193"/>
                </a:lnTo>
                <a:lnTo>
                  <a:pt x="5523" y="13295"/>
                </a:lnTo>
                <a:lnTo>
                  <a:pt x="5523" y="13091"/>
                </a:lnTo>
                <a:lnTo>
                  <a:pt x="6545" y="12375"/>
                </a:lnTo>
                <a:lnTo>
                  <a:pt x="6136" y="12375"/>
                </a:lnTo>
                <a:lnTo>
                  <a:pt x="6648" y="12068"/>
                </a:lnTo>
                <a:lnTo>
                  <a:pt x="5830" y="11659"/>
                </a:lnTo>
                <a:lnTo>
                  <a:pt x="5932" y="11557"/>
                </a:lnTo>
                <a:lnTo>
                  <a:pt x="5727" y="11352"/>
                </a:lnTo>
                <a:lnTo>
                  <a:pt x="5523" y="11557"/>
                </a:lnTo>
                <a:lnTo>
                  <a:pt x="5523" y="11352"/>
                </a:lnTo>
                <a:lnTo>
                  <a:pt x="5625" y="11250"/>
                </a:lnTo>
                <a:lnTo>
                  <a:pt x="5420" y="11045"/>
                </a:lnTo>
                <a:close/>
                <a:moveTo>
                  <a:pt x="113011" y="13193"/>
                </a:moveTo>
                <a:lnTo>
                  <a:pt x="112807" y="13398"/>
                </a:lnTo>
                <a:lnTo>
                  <a:pt x="112500" y="13398"/>
                </a:lnTo>
                <a:lnTo>
                  <a:pt x="112193" y="13602"/>
                </a:lnTo>
                <a:lnTo>
                  <a:pt x="111682" y="13500"/>
                </a:lnTo>
                <a:lnTo>
                  <a:pt x="111682" y="13500"/>
                </a:lnTo>
                <a:lnTo>
                  <a:pt x="111784" y="13807"/>
                </a:lnTo>
                <a:lnTo>
                  <a:pt x="111170" y="13500"/>
                </a:lnTo>
                <a:lnTo>
                  <a:pt x="110864" y="13500"/>
                </a:lnTo>
                <a:lnTo>
                  <a:pt x="110864" y="13807"/>
                </a:lnTo>
                <a:lnTo>
                  <a:pt x="110250" y="13602"/>
                </a:lnTo>
                <a:lnTo>
                  <a:pt x="110148" y="14011"/>
                </a:lnTo>
                <a:lnTo>
                  <a:pt x="109739" y="14011"/>
                </a:lnTo>
                <a:lnTo>
                  <a:pt x="109636" y="14216"/>
                </a:lnTo>
                <a:lnTo>
                  <a:pt x="109432" y="14114"/>
                </a:lnTo>
                <a:lnTo>
                  <a:pt x="109534" y="14011"/>
                </a:lnTo>
                <a:lnTo>
                  <a:pt x="109330" y="13807"/>
                </a:lnTo>
                <a:lnTo>
                  <a:pt x="109534" y="13602"/>
                </a:lnTo>
                <a:lnTo>
                  <a:pt x="108716" y="13398"/>
                </a:lnTo>
                <a:lnTo>
                  <a:pt x="108511" y="13398"/>
                </a:lnTo>
                <a:lnTo>
                  <a:pt x="108716" y="13705"/>
                </a:lnTo>
                <a:lnTo>
                  <a:pt x="108102" y="13500"/>
                </a:lnTo>
                <a:lnTo>
                  <a:pt x="108102" y="13500"/>
                </a:lnTo>
                <a:lnTo>
                  <a:pt x="108205" y="13602"/>
                </a:lnTo>
                <a:lnTo>
                  <a:pt x="108102" y="13705"/>
                </a:lnTo>
                <a:lnTo>
                  <a:pt x="107898" y="13705"/>
                </a:lnTo>
                <a:lnTo>
                  <a:pt x="108205" y="13807"/>
                </a:lnTo>
                <a:lnTo>
                  <a:pt x="107693" y="13807"/>
                </a:lnTo>
                <a:lnTo>
                  <a:pt x="107795" y="14011"/>
                </a:lnTo>
                <a:lnTo>
                  <a:pt x="107386" y="14011"/>
                </a:lnTo>
                <a:lnTo>
                  <a:pt x="109125" y="14114"/>
                </a:lnTo>
                <a:lnTo>
                  <a:pt x="108614" y="14318"/>
                </a:lnTo>
                <a:lnTo>
                  <a:pt x="109125" y="14318"/>
                </a:lnTo>
                <a:lnTo>
                  <a:pt x="109125" y="14420"/>
                </a:lnTo>
                <a:lnTo>
                  <a:pt x="107898" y="14523"/>
                </a:lnTo>
                <a:lnTo>
                  <a:pt x="107795" y="14727"/>
                </a:lnTo>
                <a:lnTo>
                  <a:pt x="109227" y="14830"/>
                </a:lnTo>
                <a:lnTo>
                  <a:pt x="108818" y="15136"/>
                </a:lnTo>
                <a:lnTo>
                  <a:pt x="109227" y="15034"/>
                </a:lnTo>
                <a:lnTo>
                  <a:pt x="108307" y="15341"/>
                </a:lnTo>
                <a:lnTo>
                  <a:pt x="108716" y="15545"/>
                </a:lnTo>
                <a:lnTo>
                  <a:pt x="109432" y="15443"/>
                </a:lnTo>
                <a:lnTo>
                  <a:pt x="111375" y="15852"/>
                </a:lnTo>
                <a:lnTo>
                  <a:pt x="114648" y="14625"/>
                </a:lnTo>
                <a:lnTo>
                  <a:pt x="114648" y="14216"/>
                </a:lnTo>
                <a:lnTo>
                  <a:pt x="114034" y="13807"/>
                </a:lnTo>
                <a:lnTo>
                  <a:pt x="113830" y="13500"/>
                </a:lnTo>
                <a:lnTo>
                  <a:pt x="114239" y="13295"/>
                </a:lnTo>
                <a:lnTo>
                  <a:pt x="113011" y="13193"/>
                </a:lnTo>
                <a:close/>
                <a:moveTo>
                  <a:pt x="65557" y="13705"/>
                </a:moveTo>
                <a:lnTo>
                  <a:pt x="63102" y="15750"/>
                </a:lnTo>
                <a:lnTo>
                  <a:pt x="63818" y="15750"/>
                </a:lnTo>
                <a:lnTo>
                  <a:pt x="64023" y="16159"/>
                </a:lnTo>
                <a:lnTo>
                  <a:pt x="66309" y="15364"/>
                </a:lnTo>
                <a:lnTo>
                  <a:pt x="66309" y="15364"/>
                </a:lnTo>
                <a:lnTo>
                  <a:pt x="67091" y="15852"/>
                </a:lnTo>
                <a:lnTo>
                  <a:pt x="68114" y="15545"/>
                </a:lnTo>
                <a:lnTo>
                  <a:pt x="67091" y="15443"/>
                </a:lnTo>
                <a:lnTo>
                  <a:pt x="67295" y="14830"/>
                </a:lnTo>
                <a:lnTo>
                  <a:pt x="65659" y="14011"/>
                </a:lnTo>
                <a:lnTo>
                  <a:pt x="65557" y="13705"/>
                </a:lnTo>
                <a:close/>
                <a:moveTo>
                  <a:pt x="128864" y="16773"/>
                </a:moveTo>
                <a:lnTo>
                  <a:pt x="128455" y="16875"/>
                </a:lnTo>
                <a:lnTo>
                  <a:pt x="128455" y="16875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8864" y="16773"/>
                </a:lnTo>
                <a:close/>
                <a:moveTo>
                  <a:pt x="73227" y="6955"/>
                </a:moveTo>
                <a:lnTo>
                  <a:pt x="70773" y="7364"/>
                </a:lnTo>
                <a:lnTo>
                  <a:pt x="71080" y="7670"/>
                </a:lnTo>
                <a:lnTo>
                  <a:pt x="70159" y="7773"/>
                </a:lnTo>
                <a:lnTo>
                  <a:pt x="70466" y="8080"/>
                </a:lnTo>
                <a:lnTo>
                  <a:pt x="70466" y="8386"/>
                </a:lnTo>
                <a:lnTo>
                  <a:pt x="69443" y="8386"/>
                </a:lnTo>
                <a:lnTo>
                  <a:pt x="69955" y="8693"/>
                </a:lnTo>
                <a:lnTo>
                  <a:pt x="69545" y="9205"/>
                </a:lnTo>
                <a:lnTo>
                  <a:pt x="68318" y="9205"/>
                </a:lnTo>
                <a:lnTo>
                  <a:pt x="69545" y="8898"/>
                </a:lnTo>
                <a:lnTo>
                  <a:pt x="69136" y="8489"/>
                </a:lnTo>
                <a:lnTo>
                  <a:pt x="69443" y="7773"/>
                </a:lnTo>
                <a:lnTo>
                  <a:pt x="71284" y="6955"/>
                </a:lnTo>
                <a:lnTo>
                  <a:pt x="71284" y="6955"/>
                </a:lnTo>
                <a:lnTo>
                  <a:pt x="67193" y="8284"/>
                </a:lnTo>
                <a:lnTo>
                  <a:pt x="66682" y="8898"/>
                </a:lnTo>
                <a:lnTo>
                  <a:pt x="67909" y="9205"/>
                </a:lnTo>
                <a:lnTo>
                  <a:pt x="66477" y="9205"/>
                </a:lnTo>
                <a:lnTo>
                  <a:pt x="68114" y="9716"/>
                </a:lnTo>
                <a:lnTo>
                  <a:pt x="67909" y="9920"/>
                </a:lnTo>
                <a:lnTo>
                  <a:pt x="70875" y="10125"/>
                </a:lnTo>
                <a:lnTo>
                  <a:pt x="70875" y="10023"/>
                </a:lnTo>
                <a:lnTo>
                  <a:pt x="72205" y="10227"/>
                </a:lnTo>
                <a:lnTo>
                  <a:pt x="72614" y="9716"/>
                </a:lnTo>
                <a:lnTo>
                  <a:pt x="73534" y="9920"/>
                </a:lnTo>
                <a:lnTo>
                  <a:pt x="73432" y="10227"/>
                </a:lnTo>
                <a:lnTo>
                  <a:pt x="73841" y="10330"/>
                </a:lnTo>
                <a:lnTo>
                  <a:pt x="73636" y="10432"/>
                </a:lnTo>
                <a:lnTo>
                  <a:pt x="74148" y="10330"/>
                </a:lnTo>
                <a:lnTo>
                  <a:pt x="74250" y="10739"/>
                </a:lnTo>
                <a:lnTo>
                  <a:pt x="73432" y="11148"/>
                </a:lnTo>
                <a:lnTo>
                  <a:pt x="74685" y="10969"/>
                </a:lnTo>
                <a:lnTo>
                  <a:pt x="74761" y="11045"/>
                </a:lnTo>
                <a:lnTo>
                  <a:pt x="74557" y="11148"/>
                </a:lnTo>
                <a:lnTo>
                  <a:pt x="75375" y="11557"/>
                </a:lnTo>
                <a:lnTo>
                  <a:pt x="75477" y="12273"/>
                </a:lnTo>
                <a:lnTo>
                  <a:pt x="73534" y="13398"/>
                </a:lnTo>
                <a:lnTo>
                  <a:pt x="73636" y="13807"/>
                </a:lnTo>
                <a:lnTo>
                  <a:pt x="72000" y="14216"/>
                </a:lnTo>
                <a:lnTo>
                  <a:pt x="72000" y="14318"/>
                </a:lnTo>
                <a:lnTo>
                  <a:pt x="72000" y="14420"/>
                </a:lnTo>
                <a:lnTo>
                  <a:pt x="71898" y="14625"/>
                </a:lnTo>
                <a:lnTo>
                  <a:pt x="72000" y="14318"/>
                </a:lnTo>
                <a:lnTo>
                  <a:pt x="71080" y="14114"/>
                </a:lnTo>
                <a:lnTo>
                  <a:pt x="70057" y="14727"/>
                </a:lnTo>
                <a:lnTo>
                  <a:pt x="70977" y="15136"/>
                </a:lnTo>
                <a:lnTo>
                  <a:pt x="72307" y="14727"/>
                </a:lnTo>
                <a:lnTo>
                  <a:pt x="72818" y="14830"/>
                </a:lnTo>
                <a:lnTo>
                  <a:pt x="72716" y="15034"/>
                </a:lnTo>
                <a:lnTo>
                  <a:pt x="72716" y="15034"/>
                </a:lnTo>
                <a:lnTo>
                  <a:pt x="73330" y="14830"/>
                </a:lnTo>
                <a:lnTo>
                  <a:pt x="73125" y="15034"/>
                </a:lnTo>
                <a:lnTo>
                  <a:pt x="73739" y="15545"/>
                </a:lnTo>
                <a:lnTo>
                  <a:pt x="73636" y="15648"/>
                </a:lnTo>
                <a:lnTo>
                  <a:pt x="74148" y="15750"/>
                </a:lnTo>
                <a:lnTo>
                  <a:pt x="73636" y="15955"/>
                </a:lnTo>
                <a:lnTo>
                  <a:pt x="74250" y="16261"/>
                </a:lnTo>
                <a:lnTo>
                  <a:pt x="74045" y="16364"/>
                </a:lnTo>
                <a:lnTo>
                  <a:pt x="76909" y="17386"/>
                </a:lnTo>
                <a:lnTo>
                  <a:pt x="77318" y="17080"/>
                </a:lnTo>
                <a:lnTo>
                  <a:pt x="76398" y="16364"/>
                </a:lnTo>
                <a:lnTo>
                  <a:pt x="76500" y="16261"/>
                </a:lnTo>
                <a:lnTo>
                  <a:pt x="75989" y="15648"/>
                </a:lnTo>
                <a:lnTo>
                  <a:pt x="76705" y="15648"/>
                </a:lnTo>
                <a:lnTo>
                  <a:pt x="78034" y="16568"/>
                </a:lnTo>
                <a:lnTo>
                  <a:pt x="78239" y="16364"/>
                </a:lnTo>
                <a:lnTo>
                  <a:pt x="78545" y="16364"/>
                </a:lnTo>
                <a:lnTo>
                  <a:pt x="78545" y="15648"/>
                </a:lnTo>
                <a:lnTo>
                  <a:pt x="78955" y="15955"/>
                </a:lnTo>
                <a:lnTo>
                  <a:pt x="78955" y="15443"/>
                </a:lnTo>
                <a:lnTo>
                  <a:pt x="79057" y="15341"/>
                </a:lnTo>
                <a:lnTo>
                  <a:pt x="78750" y="15341"/>
                </a:lnTo>
                <a:lnTo>
                  <a:pt x="78545" y="15136"/>
                </a:lnTo>
                <a:lnTo>
                  <a:pt x="78955" y="14932"/>
                </a:lnTo>
                <a:lnTo>
                  <a:pt x="78648" y="14932"/>
                </a:lnTo>
                <a:lnTo>
                  <a:pt x="78955" y="14830"/>
                </a:lnTo>
                <a:lnTo>
                  <a:pt x="78648" y="14625"/>
                </a:lnTo>
                <a:lnTo>
                  <a:pt x="78034" y="14625"/>
                </a:lnTo>
                <a:lnTo>
                  <a:pt x="77830" y="14216"/>
                </a:lnTo>
                <a:lnTo>
                  <a:pt x="78034" y="14114"/>
                </a:lnTo>
                <a:lnTo>
                  <a:pt x="77523" y="14011"/>
                </a:lnTo>
                <a:lnTo>
                  <a:pt x="77727" y="13807"/>
                </a:lnTo>
                <a:lnTo>
                  <a:pt x="77318" y="13398"/>
                </a:lnTo>
                <a:lnTo>
                  <a:pt x="78341" y="13602"/>
                </a:lnTo>
                <a:lnTo>
                  <a:pt x="78136" y="13193"/>
                </a:lnTo>
                <a:lnTo>
                  <a:pt x="78545" y="13091"/>
                </a:lnTo>
                <a:lnTo>
                  <a:pt x="79466" y="13398"/>
                </a:lnTo>
                <a:lnTo>
                  <a:pt x="79159" y="13602"/>
                </a:lnTo>
                <a:lnTo>
                  <a:pt x="79159" y="13602"/>
                </a:lnTo>
                <a:lnTo>
                  <a:pt x="80284" y="13295"/>
                </a:lnTo>
                <a:lnTo>
                  <a:pt x="79466" y="13909"/>
                </a:lnTo>
                <a:lnTo>
                  <a:pt x="79568" y="14318"/>
                </a:lnTo>
                <a:lnTo>
                  <a:pt x="79977" y="14114"/>
                </a:lnTo>
                <a:lnTo>
                  <a:pt x="80182" y="14420"/>
                </a:lnTo>
                <a:lnTo>
                  <a:pt x="80489" y="14420"/>
                </a:lnTo>
                <a:lnTo>
                  <a:pt x="80693" y="13909"/>
                </a:lnTo>
                <a:lnTo>
                  <a:pt x="80489" y="13909"/>
                </a:lnTo>
                <a:lnTo>
                  <a:pt x="81818" y="13602"/>
                </a:lnTo>
                <a:lnTo>
                  <a:pt x="81511" y="13398"/>
                </a:lnTo>
                <a:lnTo>
                  <a:pt x="81716" y="13295"/>
                </a:lnTo>
                <a:lnTo>
                  <a:pt x="81614" y="13193"/>
                </a:lnTo>
                <a:lnTo>
                  <a:pt x="82023" y="13295"/>
                </a:lnTo>
                <a:lnTo>
                  <a:pt x="82023" y="12989"/>
                </a:lnTo>
                <a:lnTo>
                  <a:pt x="82227" y="12989"/>
                </a:lnTo>
                <a:lnTo>
                  <a:pt x="82227" y="12682"/>
                </a:lnTo>
                <a:lnTo>
                  <a:pt x="81000" y="12886"/>
                </a:lnTo>
                <a:lnTo>
                  <a:pt x="81716" y="12477"/>
                </a:lnTo>
                <a:lnTo>
                  <a:pt x="80591" y="12375"/>
                </a:lnTo>
                <a:lnTo>
                  <a:pt x="81307" y="12170"/>
                </a:lnTo>
                <a:lnTo>
                  <a:pt x="80591" y="11966"/>
                </a:lnTo>
                <a:lnTo>
                  <a:pt x="80795" y="11864"/>
                </a:lnTo>
                <a:lnTo>
                  <a:pt x="80284" y="12068"/>
                </a:lnTo>
                <a:lnTo>
                  <a:pt x="80386" y="11864"/>
                </a:lnTo>
                <a:lnTo>
                  <a:pt x="80080" y="11864"/>
                </a:lnTo>
                <a:lnTo>
                  <a:pt x="80182" y="11761"/>
                </a:lnTo>
                <a:lnTo>
                  <a:pt x="79670" y="11966"/>
                </a:lnTo>
                <a:lnTo>
                  <a:pt x="80080" y="11557"/>
                </a:lnTo>
                <a:lnTo>
                  <a:pt x="79670" y="11761"/>
                </a:lnTo>
                <a:lnTo>
                  <a:pt x="79466" y="11761"/>
                </a:lnTo>
                <a:lnTo>
                  <a:pt x="79568" y="11557"/>
                </a:lnTo>
                <a:lnTo>
                  <a:pt x="79773" y="11455"/>
                </a:lnTo>
                <a:lnTo>
                  <a:pt x="79057" y="11352"/>
                </a:lnTo>
                <a:lnTo>
                  <a:pt x="78955" y="11148"/>
                </a:lnTo>
                <a:lnTo>
                  <a:pt x="78239" y="11045"/>
                </a:lnTo>
                <a:lnTo>
                  <a:pt x="79466" y="10943"/>
                </a:lnTo>
                <a:lnTo>
                  <a:pt x="78648" y="10841"/>
                </a:lnTo>
                <a:lnTo>
                  <a:pt x="80284" y="10739"/>
                </a:lnTo>
                <a:lnTo>
                  <a:pt x="78648" y="10534"/>
                </a:lnTo>
                <a:lnTo>
                  <a:pt x="80080" y="10330"/>
                </a:lnTo>
                <a:lnTo>
                  <a:pt x="79670" y="10023"/>
                </a:lnTo>
                <a:lnTo>
                  <a:pt x="79057" y="10125"/>
                </a:lnTo>
                <a:lnTo>
                  <a:pt x="79364" y="9920"/>
                </a:lnTo>
                <a:lnTo>
                  <a:pt x="78443" y="10023"/>
                </a:lnTo>
                <a:lnTo>
                  <a:pt x="79568" y="9716"/>
                </a:lnTo>
                <a:lnTo>
                  <a:pt x="79466" y="9409"/>
                </a:lnTo>
                <a:lnTo>
                  <a:pt x="78750" y="9409"/>
                </a:lnTo>
                <a:lnTo>
                  <a:pt x="77625" y="10023"/>
                </a:lnTo>
                <a:lnTo>
                  <a:pt x="77420" y="9716"/>
                </a:lnTo>
                <a:lnTo>
                  <a:pt x="78545" y="9205"/>
                </a:lnTo>
                <a:lnTo>
                  <a:pt x="77216" y="9409"/>
                </a:lnTo>
                <a:lnTo>
                  <a:pt x="77216" y="9409"/>
                </a:lnTo>
                <a:lnTo>
                  <a:pt x="78341" y="8898"/>
                </a:lnTo>
                <a:lnTo>
                  <a:pt x="76500" y="8898"/>
                </a:lnTo>
                <a:lnTo>
                  <a:pt x="77011" y="8591"/>
                </a:lnTo>
                <a:lnTo>
                  <a:pt x="75886" y="9000"/>
                </a:lnTo>
                <a:lnTo>
                  <a:pt x="76398" y="8693"/>
                </a:lnTo>
                <a:lnTo>
                  <a:pt x="76091" y="8693"/>
                </a:lnTo>
                <a:lnTo>
                  <a:pt x="76807" y="8386"/>
                </a:lnTo>
                <a:lnTo>
                  <a:pt x="76807" y="8386"/>
                </a:lnTo>
                <a:lnTo>
                  <a:pt x="75580" y="8591"/>
                </a:lnTo>
                <a:lnTo>
                  <a:pt x="75580" y="8591"/>
                </a:lnTo>
                <a:lnTo>
                  <a:pt x="76500" y="8182"/>
                </a:lnTo>
                <a:lnTo>
                  <a:pt x="74761" y="7875"/>
                </a:lnTo>
                <a:lnTo>
                  <a:pt x="74761" y="7875"/>
                </a:lnTo>
                <a:lnTo>
                  <a:pt x="74864" y="8182"/>
                </a:lnTo>
                <a:lnTo>
                  <a:pt x="74045" y="8489"/>
                </a:lnTo>
                <a:lnTo>
                  <a:pt x="73739" y="8080"/>
                </a:lnTo>
                <a:lnTo>
                  <a:pt x="72511" y="8489"/>
                </a:lnTo>
                <a:lnTo>
                  <a:pt x="72818" y="8284"/>
                </a:lnTo>
                <a:lnTo>
                  <a:pt x="72716" y="8182"/>
                </a:lnTo>
                <a:lnTo>
                  <a:pt x="73125" y="7977"/>
                </a:lnTo>
                <a:lnTo>
                  <a:pt x="72614" y="8182"/>
                </a:lnTo>
                <a:lnTo>
                  <a:pt x="73534" y="7773"/>
                </a:lnTo>
                <a:lnTo>
                  <a:pt x="73227" y="6955"/>
                </a:lnTo>
                <a:close/>
                <a:moveTo>
                  <a:pt x="103500" y="0"/>
                </a:moveTo>
                <a:lnTo>
                  <a:pt x="103807" y="102"/>
                </a:lnTo>
                <a:lnTo>
                  <a:pt x="99205" y="205"/>
                </a:lnTo>
                <a:lnTo>
                  <a:pt x="101864" y="307"/>
                </a:lnTo>
                <a:lnTo>
                  <a:pt x="99614" y="409"/>
                </a:lnTo>
                <a:lnTo>
                  <a:pt x="100125" y="511"/>
                </a:lnTo>
                <a:lnTo>
                  <a:pt x="99818" y="818"/>
                </a:lnTo>
                <a:lnTo>
                  <a:pt x="97057" y="511"/>
                </a:lnTo>
                <a:lnTo>
                  <a:pt x="97057" y="818"/>
                </a:lnTo>
                <a:lnTo>
                  <a:pt x="94705" y="1023"/>
                </a:lnTo>
                <a:lnTo>
                  <a:pt x="94705" y="614"/>
                </a:lnTo>
                <a:lnTo>
                  <a:pt x="91841" y="818"/>
                </a:lnTo>
                <a:lnTo>
                  <a:pt x="92966" y="1227"/>
                </a:lnTo>
                <a:lnTo>
                  <a:pt x="90716" y="920"/>
                </a:lnTo>
                <a:lnTo>
                  <a:pt x="86625" y="1841"/>
                </a:lnTo>
                <a:lnTo>
                  <a:pt x="86932" y="2148"/>
                </a:lnTo>
                <a:lnTo>
                  <a:pt x="87955" y="2045"/>
                </a:lnTo>
                <a:lnTo>
                  <a:pt x="87955" y="2045"/>
                </a:lnTo>
                <a:lnTo>
                  <a:pt x="81818" y="3477"/>
                </a:lnTo>
                <a:lnTo>
                  <a:pt x="83148" y="3682"/>
                </a:lnTo>
                <a:lnTo>
                  <a:pt x="82841" y="3784"/>
                </a:lnTo>
                <a:lnTo>
                  <a:pt x="85091" y="3989"/>
                </a:lnTo>
                <a:lnTo>
                  <a:pt x="82023" y="4295"/>
                </a:lnTo>
                <a:lnTo>
                  <a:pt x="82125" y="4398"/>
                </a:lnTo>
                <a:lnTo>
                  <a:pt x="82125" y="4500"/>
                </a:lnTo>
                <a:lnTo>
                  <a:pt x="83557" y="4602"/>
                </a:lnTo>
                <a:lnTo>
                  <a:pt x="82534" y="4807"/>
                </a:lnTo>
                <a:lnTo>
                  <a:pt x="88568" y="5318"/>
                </a:lnTo>
                <a:lnTo>
                  <a:pt x="88568" y="5625"/>
                </a:lnTo>
                <a:lnTo>
                  <a:pt x="89489" y="6341"/>
                </a:lnTo>
                <a:lnTo>
                  <a:pt x="88670" y="6648"/>
                </a:lnTo>
                <a:lnTo>
                  <a:pt x="89386" y="6750"/>
                </a:lnTo>
                <a:lnTo>
                  <a:pt x="89182" y="7057"/>
                </a:lnTo>
                <a:lnTo>
                  <a:pt x="89386" y="7466"/>
                </a:lnTo>
                <a:lnTo>
                  <a:pt x="89386" y="7568"/>
                </a:lnTo>
                <a:lnTo>
                  <a:pt x="89591" y="7773"/>
                </a:lnTo>
                <a:lnTo>
                  <a:pt x="88977" y="7977"/>
                </a:lnTo>
                <a:lnTo>
                  <a:pt x="89080" y="8080"/>
                </a:lnTo>
                <a:lnTo>
                  <a:pt x="88773" y="8182"/>
                </a:lnTo>
                <a:lnTo>
                  <a:pt x="88773" y="8182"/>
                </a:lnTo>
                <a:lnTo>
                  <a:pt x="89386" y="8080"/>
                </a:lnTo>
                <a:lnTo>
                  <a:pt x="88568" y="8795"/>
                </a:lnTo>
                <a:lnTo>
                  <a:pt x="90102" y="8489"/>
                </a:lnTo>
                <a:lnTo>
                  <a:pt x="90102" y="8591"/>
                </a:lnTo>
                <a:lnTo>
                  <a:pt x="90205" y="8591"/>
                </a:lnTo>
                <a:lnTo>
                  <a:pt x="90205" y="8693"/>
                </a:lnTo>
                <a:lnTo>
                  <a:pt x="91023" y="8693"/>
                </a:lnTo>
                <a:lnTo>
                  <a:pt x="90000" y="9102"/>
                </a:lnTo>
                <a:lnTo>
                  <a:pt x="91227" y="9205"/>
                </a:lnTo>
                <a:lnTo>
                  <a:pt x="90716" y="9205"/>
                </a:lnTo>
                <a:lnTo>
                  <a:pt x="91023" y="9409"/>
                </a:lnTo>
                <a:lnTo>
                  <a:pt x="91227" y="9716"/>
                </a:lnTo>
                <a:lnTo>
                  <a:pt x="88875" y="9614"/>
                </a:lnTo>
                <a:lnTo>
                  <a:pt x="91330" y="10125"/>
                </a:lnTo>
                <a:lnTo>
                  <a:pt x="90511" y="10739"/>
                </a:lnTo>
                <a:lnTo>
                  <a:pt x="91023" y="10739"/>
                </a:lnTo>
                <a:lnTo>
                  <a:pt x="90511" y="10841"/>
                </a:lnTo>
                <a:lnTo>
                  <a:pt x="90205" y="11148"/>
                </a:lnTo>
                <a:lnTo>
                  <a:pt x="90511" y="11148"/>
                </a:lnTo>
                <a:lnTo>
                  <a:pt x="88568" y="11557"/>
                </a:lnTo>
                <a:lnTo>
                  <a:pt x="90102" y="11455"/>
                </a:lnTo>
                <a:lnTo>
                  <a:pt x="88057" y="12170"/>
                </a:lnTo>
                <a:lnTo>
                  <a:pt x="90102" y="11966"/>
                </a:lnTo>
                <a:lnTo>
                  <a:pt x="89898" y="12068"/>
                </a:lnTo>
                <a:lnTo>
                  <a:pt x="90205" y="12273"/>
                </a:lnTo>
                <a:lnTo>
                  <a:pt x="88261" y="12273"/>
                </a:lnTo>
                <a:lnTo>
                  <a:pt x="87955" y="12784"/>
                </a:lnTo>
                <a:lnTo>
                  <a:pt x="88773" y="12784"/>
                </a:lnTo>
                <a:lnTo>
                  <a:pt x="87648" y="13500"/>
                </a:lnTo>
                <a:lnTo>
                  <a:pt x="89489" y="12784"/>
                </a:lnTo>
                <a:lnTo>
                  <a:pt x="89489" y="12784"/>
                </a:lnTo>
                <a:lnTo>
                  <a:pt x="87750" y="13602"/>
                </a:lnTo>
                <a:lnTo>
                  <a:pt x="87852" y="13602"/>
                </a:lnTo>
                <a:lnTo>
                  <a:pt x="87750" y="14011"/>
                </a:lnTo>
                <a:lnTo>
                  <a:pt x="89182" y="13807"/>
                </a:lnTo>
                <a:lnTo>
                  <a:pt x="88261" y="14114"/>
                </a:lnTo>
                <a:lnTo>
                  <a:pt x="88057" y="15239"/>
                </a:lnTo>
                <a:lnTo>
                  <a:pt x="88773" y="14727"/>
                </a:lnTo>
                <a:lnTo>
                  <a:pt x="89080" y="14318"/>
                </a:lnTo>
                <a:lnTo>
                  <a:pt x="89489" y="15034"/>
                </a:lnTo>
                <a:lnTo>
                  <a:pt x="88466" y="15034"/>
                </a:lnTo>
                <a:lnTo>
                  <a:pt x="88364" y="15341"/>
                </a:lnTo>
                <a:lnTo>
                  <a:pt x="89080" y="15136"/>
                </a:lnTo>
                <a:lnTo>
                  <a:pt x="88977" y="15239"/>
                </a:lnTo>
                <a:lnTo>
                  <a:pt x="89182" y="15239"/>
                </a:lnTo>
                <a:lnTo>
                  <a:pt x="88261" y="15443"/>
                </a:lnTo>
                <a:lnTo>
                  <a:pt x="88568" y="16466"/>
                </a:lnTo>
                <a:lnTo>
                  <a:pt x="89080" y="16261"/>
                </a:lnTo>
                <a:lnTo>
                  <a:pt x="88568" y="16773"/>
                </a:lnTo>
                <a:lnTo>
                  <a:pt x="89386" y="17182"/>
                </a:lnTo>
                <a:lnTo>
                  <a:pt x="88977" y="17591"/>
                </a:lnTo>
                <a:lnTo>
                  <a:pt x="89386" y="18205"/>
                </a:lnTo>
                <a:lnTo>
                  <a:pt x="89795" y="18205"/>
                </a:lnTo>
                <a:lnTo>
                  <a:pt x="89386" y="18409"/>
                </a:lnTo>
                <a:lnTo>
                  <a:pt x="89795" y="18409"/>
                </a:lnTo>
                <a:lnTo>
                  <a:pt x="89795" y="18307"/>
                </a:lnTo>
                <a:lnTo>
                  <a:pt x="91227" y="18000"/>
                </a:lnTo>
                <a:lnTo>
                  <a:pt x="91023" y="18614"/>
                </a:lnTo>
                <a:lnTo>
                  <a:pt x="91943" y="18511"/>
                </a:lnTo>
                <a:lnTo>
                  <a:pt x="91943" y="18511"/>
                </a:lnTo>
                <a:lnTo>
                  <a:pt x="91330" y="18920"/>
                </a:lnTo>
                <a:lnTo>
                  <a:pt x="91330" y="18920"/>
                </a:lnTo>
                <a:lnTo>
                  <a:pt x="92148" y="18818"/>
                </a:lnTo>
                <a:lnTo>
                  <a:pt x="92148" y="19227"/>
                </a:lnTo>
                <a:lnTo>
                  <a:pt x="92455" y="19227"/>
                </a:lnTo>
                <a:lnTo>
                  <a:pt x="92250" y="19125"/>
                </a:lnTo>
                <a:lnTo>
                  <a:pt x="92966" y="18920"/>
                </a:lnTo>
                <a:lnTo>
                  <a:pt x="92455" y="18614"/>
                </a:lnTo>
                <a:lnTo>
                  <a:pt x="93375" y="18409"/>
                </a:lnTo>
                <a:lnTo>
                  <a:pt x="93989" y="17591"/>
                </a:lnTo>
                <a:lnTo>
                  <a:pt x="93784" y="17489"/>
                </a:lnTo>
                <a:lnTo>
                  <a:pt x="94091" y="17386"/>
                </a:lnTo>
                <a:lnTo>
                  <a:pt x="94295" y="16670"/>
                </a:lnTo>
                <a:lnTo>
                  <a:pt x="93784" y="16568"/>
                </a:lnTo>
                <a:lnTo>
                  <a:pt x="94807" y="16364"/>
                </a:lnTo>
                <a:lnTo>
                  <a:pt x="94500" y="16159"/>
                </a:lnTo>
                <a:lnTo>
                  <a:pt x="95830" y="15648"/>
                </a:lnTo>
                <a:lnTo>
                  <a:pt x="95830" y="15239"/>
                </a:lnTo>
                <a:lnTo>
                  <a:pt x="95216" y="15136"/>
                </a:lnTo>
                <a:lnTo>
                  <a:pt x="96136" y="15034"/>
                </a:lnTo>
                <a:lnTo>
                  <a:pt x="95830" y="14625"/>
                </a:lnTo>
                <a:lnTo>
                  <a:pt x="96955" y="14216"/>
                </a:lnTo>
                <a:lnTo>
                  <a:pt x="96545" y="14011"/>
                </a:lnTo>
                <a:lnTo>
                  <a:pt x="98489" y="13398"/>
                </a:lnTo>
                <a:lnTo>
                  <a:pt x="98182" y="13295"/>
                </a:lnTo>
                <a:lnTo>
                  <a:pt x="98795" y="13295"/>
                </a:lnTo>
                <a:lnTo>
                  <a:pt x="98386" y="13909"/>
                </a:lnTo>
                <a:lnTo>
                  <a:pt x="99205" y="13602"/>
                </a:lnTo>
                <a:lnTo>
                  <a:pt x="99307" y="13705"/>
                </a:lnTo>
                <a:lnTo>
                  <a:pt x="102580" y="11659"/>
                </a:lnTo>
                <a:lnTo>
                  <a:pt x="102682" y="11455"/>
                </a:lnTo>
                <a:lnTo>
                  <a:pt x="109125" y="10227"/>
                </a:lnTo>
                <a:lnTo>
                  <a:pt x="109023" y="10227"/>
                </a:lnTo>
                <a:lnTo>
                  <a:pt x="109636" y="10023"/>
                </a:lnTo>
                <a:lnTo>
                  <a:pt x="106159" y="10023"/>
                </a:lnTo>
                <a:lnTo>
                  <a:pt x="106977" y="9716"/>
                </a:lnTo>
                <a:lnTo>
                  <a:pt x="105239" y="9716"/>
                </a:lnTo>
                <a:lnTo>
                  <a:pt x="105852" y="9205"/>
                </a:lnTo>
                <a:lnTo>
                  <a:pt x="107386" y="9205"/>
                </a:lnTo>
                <a:lnTo>
                  <a:pt x="106773" y="8693"/>
                </a:lnTo>
                <a:lnTo>
                  <a:pt x="108409" y="9102"/>
                </a:lnTo>
                <a:lnTo>
                  <a:pt x="109023" y="9716"/>
                </a:lnTo>
                <a:lnTo>
                  <a:pt x="109636" y="9307"/>
                </a:lnTo>
                <a:lnTo>
                  <a:pt x="109636" y="9716"/>
                </a:lnTo>
                <a:lnTo>
                  <a:pt x="110148" y="9307"/>
                </a:lnTo>
                <a:lnTo>
                  <a:pt x="110148" y="8795"/>
                </a:lnTo>
                <a:lnTo>
                  <a:pt x="109739" y="9000"/>
                </a:lnTo>
                <a:lnTo>
                  <a:pt x="110148" y="8591"/>
                </a:lnTo>
                <a:lnTo>
                  <a:pt x="108205" y="8080"/>
                </a:lnTo>
                <a:lnTo>
                  <a:pt x="108511" y="7977"/>
                </a:lnTo>
                <a:lnTo>
                  <a:pt x="108307" y="7670"/>
                </a:lnTo>
                <a:lnTo>
                  <a:pt x="107284" y="7773"/>
                </a:lnTo>
                <a:lnTo>
                  <a:pt x="107284" y="7773"/>
                </a:lnTo>
                <a:lnTo>
                  <a:pt x="108211" y="7587"/>
                </a:lnTo>
                <a:lnTo>
                  <a:pt x="108211" y="7587"/>
                </a:lnTo>
                <a:lnTo>
                  <a:pt x="106875" y="7466"/>
                </a:lnTo>
                <a:lnTo>
                  <a:pt x="107489" y="7364"/>
                </a:lnTo>
                <a:lnTo>
                  <a:pt x="107080" y="7159"/>
                </a:lnTo>
                <a:lnTo>
                  <a:pt x="108716" y="7159"/>
                </a:lnTo>
                <a:lnTo>
                  <a:pt x="108307" y="6852"/>
                </a:lnTo>
                <a:lnTo>
                  <a:pt x="111375" y="7159"/>
                </a:lnTo>
                <a:lnTo>
                  <a:pt x="111068" y="6750"/>
                </a:lnTo>
                <a:lnTo>
                  <a:pt x="110352" y="6750"/>
                </a:lnTo>
                <a:lnTo>
                  <a:pt x="110352" y="6545"/>
                </a:lnTo>
                <a:lnTo>
                  <a:pt x="110659" y="6239"/>
                </a:lnTo>
                <a:lnTo>
                  <a:pt x="110557" y="6545"/>
                </a:lnTo>
                <a:lnTo>
                  <a:pt x="112295" y="6443"/>
                </a:lnTo>
                <a:lnTo>
                  <a:pt x="111989" y="6034"/>
                </a:lnTo>
                <a:lnTo>
                  <a:pt x="111273" y="6239"/>
                </a:lnTo>
                <a:lnTo>
                  <a:pt x="111273" y="5830"/>
                </a:lnTo>
                <a:lnTo>
                  <a:pt x="110557" y="5830"/>
                </a:lnTo>
                <a:lnTo>
                  <a:pt x="111784" y="5727"/>
                </a:lnTo>
                <a:lnTo>
                  <a:pt x="112091" y="5830"/>
                </a:lnTo>
                <a:lnTo>
                  <a:pt x="112193" y="5011"/>
                </a:lnTo>
                <a:lnTo>
                  <a:pt x="111375" y="4909"/>
                </a:lnTo>
                <a:lnTo>
                  <a:pt x="111068" y="4705"/>
                </a:lnTo>
                <a:lnTo>
                  <a:pt x="110659" y="4602"/>
                </a:lnTo>
                <a:lnTo>
                  <a:pt x="113011" y="4500"/>
                </a:lnTo>
                <a:lnTo>
                  <a:pt x="113216" y="4091"/>
                </a:lnTo>
                <a:lnTo>
                  <a:pt x="111989" y="3886"/>
                </a:lnTo>
                <a:lnTo>
                  <a:pt x="112807" y="3886"/>
                </a:lnTo>
                <a:lnTo>
                  <a:pt x="111580" y="3784"/>
                </a:lnTo>
                <a:lnTo>
                  <a:pt x="112091" y="3170"/>
                </a:lnTo>
                <a:lnTo>
                  <a:pt x="111989" y="3068"/>
                </a:lnTo>
                <a:lnTo>
                  <a:pt x="113114" y="2557"/>
                </a:lnTo>
                <a:lnTo>
                  <a:pt x="112909" y="2352"/>
                </a:lnTo>
                <a:lnTo>
                  <a:pt x="113216" y="1943"/>
                </a:lnTo>
                <a:lnTo>
                  <a:pt x="115261" y="1841"/>
                </a:lnTo>
                <a:lnTo>
                  <a:pt x="114750" y="1739"/>
                </a:lnTo>
                <a:lnTo>
                  <a:pt x="116284" y="1534"/>
                </a:lnTo>
                <a:lnTo>
                  <a:pt x="116080" y="1432"/>
                </a:lnTo>
                <a:lnTo>
                  <a:pt x="117818" y="1125"/>
                </a:lnTo>
                <a:lnTo>
                  <a:pt x="111273" y="1636"/>
                </a:lnTo>
                <a:lnTo>
                  <a:pt x="111273" y="1636"/>
                </a:lnTo>
                <a:lnTo>
                  <a:pt x="112398" y="1125"/>
                </a:lnTo>
                <a:lnTo>
                  <a:pt x="107898" y="818"/>
                </a:lnTo>
                <a:lnTo>
                  <a:pt x="112500" y="409"/>
                </a:lnTo>
                <a:lnTo>
                  <a:pt x="106977" y="205"/>
                </a:lnTo>
                <a:lnTo>
                  <a:pt x="110352" y="0"/>
                </a:lnTo>
                <a:close/>
                <a:moveTo>
                  <a:pt x="5114" y="22807"/>
                </a:moveTo>
                <a:lnTo>
                  <a:pt x="5069" y="22823"/>
                </a:lnTo>
                <a:lnTo>
                  <a:pt x="5069" y="22823"/>
                </a:lnTo>
                <a:lnTo>
                  <a:pt x="5011" y="22909"/>
                </a:lnTo>
                <a:lnTo>
                  <a:pt x="5114" y="22807"/>
                </a:lnTo>
                <a:close/>
                <a:moveTo>
                  <a:pt x="133057" y="23011"/>
                </a:moveTo>
                <a:lnTo>
                  <a:pt x="132955" y="23216"/>
                </a:lnTo>
                <a:lnTo>
                  <a:pt x="132443" y="23216"/>
                </a:lnTo>
                <a:lnTo>
                  <a:pt x="132955" y="23727"/>
                </a:lnTo>
                <a:lnTo>
                  <a:pt x="133261" y="23727"/>
                </a:lnTo>
                <a:lnTo>
                  <a:pt x="133568" y="23216"/>
                </a:lnTo>
                <a:lnTo>
                  <a:pt x="133057" y="23011"/>
                </a:lnTo>
                <a:close/>
                <a:moveTo>
                  <a:pt x="1125" y="23625"/>
                </a:moveTo>
                <a:lnTo>
                  <a:pt x="102" y="24034"/>
                </a:lnTo>
                <a:lnTo>
                  <a:pt x="1120" y="23634"/>
                </a:lnTo>
                <a:lnTo>
                  <a:pt x="1120" y="23634"/>
                </a:lnTo>
                <a:lnTo>
                  <a:pt x="1125" y="23625"/>
                </a:lnTo>
                <a:close/>
                <a:moveTo>
                  <a:pt x="102" y="24034"/>
                </a:moveTo>
                <a:lnTo>
                  <a:pt x="102" y="24034"/>
                </a:lnTo>
                <a:lnTo>
                  <a:pt x="102" y="24034"/>
                </a:lnTo>
                <a:close/>
                <a:moveTo>
                  <a:pt x="138170" y="24136"/>
                </a:moveTo>
                <a:lnTo>
                  <a:pt x="138375" y="24239"/>
                </a:lnTo>
                <a:lnTo>
                  <a:pt x="138477" y="24239"/>
                </a:lnTo>
                <a:lnTo>
                  <a:pt x="138170" y="24136"/>
                </a:lnTo>
                <a:close/>
                <a:moveTo>
                  <a:pt x="118534" y="23523"/>
                </a:moveTo>
                <a:lnTo>
                  <a:pt x="118636" y="23625"/>
                </a:lnTo>
                <a:lnTo>
                  <a:pt x="118330" y="23932"/>
                </a:lnTo>
                <a:lnTo>
                  <a:pt x="118330" y="23727"/>
                </a:lnTo>
                <a:lnTo>
                  <a:pt x="117818" y="23830"/>
                </a:lnTo>
                <a:lnTo>
                  <a:pt x="117511" y="24239"/>
                </a:lnTo>
                <a:lnTo>
                  <a:pt x="117920" y="24239"/>
                </a:lnTo>
                <a:lnTo>
                  <a:pt x="117614" y="24648"/>
                </a:lnTo>
                <a:lnTo>
                  <a:pt x="116489" y="24750"/>
                </a:lnTo>
                <a:lnTo>
                  <a:pt x="116591" y="24852"/>
                </a:lnTo>
                <a:lnTo>
                  <a:pt x="116591" y="25057"/>
                </a:lnTo>
                <a:lnTo>
                  <a:pt x="116795" y="24955"/>
                </a:lnTo>
                <a:lnTo>
                  <a:pt x="116693" y="25261"/>
                </a:lnTo>
                <a:lnTo>
                  <a:pt x="116386" y="25364"/>
                </a:lnTo>
                <a:lnTo>
                  <a:pt x="116386" y="25466"/>
                </a:lnTo>
                <a:lnTo>
                  <a:pt x="116591" y="25466"/>
                </a:lnTo>
                <a:lnTo>
                  <a:pt x="116591" y="25568"/>
                </a:lnTo>
                <a:lnTo>
                  <a:pt x="117307" y="25670"/>
                </a:lnTo>
                <a:lnTo>
                  <a:pt x="116489" y="26284"/>
                </a:lnTo>
                <a:lnTo>
                  <a:pt x="116489" y="26284"/>
                </a:lnTo>
                <a:lnTo>
                  <a:pt x="117409" y="26182"/>
                </a:lnTo>
                <a:lnTo>
                  <a:pt x="116489" y="26489"/>
                </a:lnTo>
                <a:lnTo>
                  <a:pt x="116591" y="26591"/>
                </a:lnTo>
                <a:lnTo>
                  <a:pt x="116080" y="26693"/>
                </a:lnTo>
                <a:lnTo>
                  <a:pt x="116489" y="26693"/>
                </a:lnTo>
                <a:lnTo>
                  <a:pt x="116080" y="27000"/>
                </a:lnTo>
                <a:lnTo>
                  <a:pt x="116693" y="27000"/>
                </a:lnTo>
                <a:lnTo>
                  <a:pt x="116284" y="27205"/>
                </a:lnTo>
                <a:lnTo>
                  <a:pt x="116284" y="27205"/>
                </a:lnTo>
                <a:lnTo>
                  <a:pt x="116693" y="27102"/>
                </a:lnTo>
                <a:lnTo>
                  <a:pt x="116489" y="27307"/>
                </a:lnTo>
                <a:lnTo>
                  <a:pt x="119250" y="26591"/>
                </a:lnTo>
                <a:lnTo>
                  <a:pt x="119148" y="26489"/>
                </a:lnTo>
                <a:lnTo>
                  <a:pt x="119455" y="24852"/>
                </a:lnTo>
                <a:lnTo>
                  <a:pt x="119352" y="24750"/>
                </a:lnTo>
                <a:lnTo>
                  <a:pt x="119966" y="24545"/>
                </a:lnTo>
                <a:lnTo>
                  <a:pt x="119864" y="24341"/>
                </a:lnTo>
                <a:lnTo>
                  <a:pt x="119659" y="24239"/>
                </a:lnTo>
                <a:lnTo>
                  <a:pt x="119455" y="23727"/>
                </a:lnTo>
                <a:lnTo>
                  <a:pt x="118636" y="23830"/>
                </a:lnTo>
                <a:lnTo>
                  <a:pt x="118841" y="23625"/>
                </a:lnTo>
                <a:lnTo>
                  <a:pt x="118534" y="23523"/>
                </a:lnTo>
                <a:close/>
                <a:moveTo>
                  <a:pt x="121398" y="20455"/>
                </a:moveTo>
                <a:lnTo>
                  <a:pt x="120477" y="20761"/>
                </a:lnTo>
                <a:lnTo>
                  <a:pt x="119966" y="21682"/>
                </a:lnTo>
                <a:lnTo>
                  <a:pt x="119761" y="22091"/>
                </a:lnTo>
                <a:lnTo>
                  <a:pt x="119864" y="22091"/>
                </a:lnTo>
                <a:lnTo>
                  <a:pt x="119557" y="22295"/>
                </a:lnTo>
                <a:lnTo>
                  <a:pt x="120273" y="22193"/>
                </a:lnTo>
                <a:lnTo>
                  <a:pt x="119966" y="23523"/>
                </a:lnTo>
                <a:lnTo>
                  <a:pt x="120170" y="23011"/>
                </a:lnTo>
                <a:lnTo>
                  <a:pt x="120580" y="22807"/>
                </a:lnTo>
                <a:lnTo>
                  <a:pt x="120682" y="23011"/>
                </a:lnTo>
                <a:lnTo>
                  <a:pt x="120375" y="24239"/>
                </a:lnTo>
                <a:lnTo>
                  <a:pt x="121807" y="23932"/>
                </a:lnTo>
                <a:lnTo>
                  <a:pt x="122011" y="25568"/>
                </a:lnTo>
                <a:lnTo>
                  <a:pt x="120580" y="26080"/>
                </a:lnTo>
                <a:lnTo>
                  <a:pt x="120580" y="26080"/>
                </a:lnTo>
                <a:lnTo>
                  <a:pt x="120989" y="25977"/>
                </a:lnTo>
                <a:lnTo>
                  <a:pt x="121091" y="26284"/>
                </a:lnTo>
                <a:lnTo>
                  <a:pt x="120068" y="27000"/>
                </a:lnTo>
                <a:lnTo>
                  <a:pt x="120989" y="27205"/>
                </a:lnTo>
                <a:lnTo>
                  <a:pt x="120886" y="27307"/>
                </a:lnTo>
                <a:lnTo>
                  <a:pt x="121602" y="27409"/>
                </a:lnTo>
                <a:lnTo>
                  <a:pt x="122216" y="27102"/>
                </a:lnTo>
                <a:lnTo>
                  <a:pt x="121602" y="27614"/>
                </a:lnTo>
                <a:lnTo>
                  <a:pt x="120989" y="27614"/>
                </a:lnTo>
                <a:lnTo>
                  <a:pt x="119761" y="28739"/>
                </a:lnTo>
                <a:lnTo>
                  <a:pt x="120068" y="28841"/>
                </a:lnTo>
                <a:lnTo>
                  <a:pt x="120375" y="28534"/>
                </a:lnTo>
                <a:lnTo>
                  <a:pt x="121091" y="28534"/>
                </a:lnTo>
                <a:lnTo>
                  <a:pt x="121807" y="28125"/>
                </a:lnTo>
                <a:lnTo>
                  <a:pt x="122625" y="28227"/>
                </a:lnTo>
                <a:lnTo>
                  <a:pt x="122523" y="28125"/>
                </a:lnTo>
                <a:lnTo>
                  <a:pt x="123136" y="28023"/>
                </a:lnTo>
                <a:lnTo>
                  <a:pt x="123034" y="27920"/>
                </a:lnTo>
                <a:lnTo>
                  <a:pt x="124773" y="27920"/>
                </a:lnTo>
                <a:lnTo>
                  <a:pt x="125182" y="27409"/>
                </a:lnTo>
                <a:lnTo>
                  <a:pt x="124466" y="27409"/>
                </a:lnTo>
                <a:lnTo>
                  <a:pt x="125080" y="26898"/>
                </a:lnTo>
                <a:lnTo>
                  <a:pt x="125284" y="25977"/>
                </a:lnTo>
                <a:lnTo>
                  <a:pt x="124159" y="25977"/>
                </a:lnTo>
                <a:lnTo>
                  <a:pt x="123648" y="25159"/>
                </a:lnTo>
                <a:lnTo>
                  <a:pt x="124261" y="25261"/>
                </a:lnTo>
                <a:lnTo>
                  <a:pt x="124261" y="25261"/>
                </a:lnTo>
                <a:lnTo>
                  <a:pt x="124057" y="24750"/>
                </a:lnTo>
                <a:lnTo>
                  <a:pt x="123239" y="24239"/>
                </a:lnTo>
                <a:lnTo>
                  <a:pt x="122932" y="23420"/>
                </a:lnTo>
                <a:lnTo>
                  <a:pt x="121295" y="22807"/>
                </a:lnTo>
                <a:lnTo>
                  <a:pt x="122011" y="22705"/>
                </a:lnTo>
                <a:lnTo>
                  <a:pt x="121705" y="22602"/>
                </a:lnTo>
                <a:lnTo>
                  <a:pt x="122318" y="22295"/>
                </a:lnTo>
                <a:lnTo>
                  <a:pt x="122830" y="21580"/>
                </a:lnTo>
                <a:lnTo>
                  <a:pt x="121091" y="21375"/>
                </a:lnTo>
                <a:lnTo>
                  <a:pt x="121295" y="21170"/>
                </a:lnTo>
                <a:lnTo>
                  <a:pt x="121193" y="21170"/>
                </a:lnTo>
                <a:lnTo>
                  <a:pt x="121807" y="20659"/>
                </a:lnTo>
                <a:lnTo>
                  <a:pt x="121398" y="20455"/>
                </a:lnTo>
                <a:close/>
                <a:moveTo>
                  <a:pt x="23830" y="27920"/>
                </a:moveTo>
                <a:lnTo>
                  <a:pt x="23523" y="28330"/>
                </a:lnTo>
                <a:lnTo>
                  <a:pt x="24034" y="28227"/>
                </a:lnTo>
                <a:lnTo>
                  <a:pt x="23932" y="28432"/>
                </a:lnTo>
                <a:lnTo>
                  <a:pt x="23523" y="28534"/>
                </a:lnTo>
                <a:lnTo>
                  <a:pt x="23625" y="28534"/>
                </a:lnTo>
                <a:lnTo>
                  <a:pt x="23420" y="28739"/>
                </a:lnTo>
                <a:lnTo>
                  <a:pt x="23830" y="28739"/>
                </a:lnTo>
                <a:lnTo>
                  <a:pt x="23932" y="28636"/>
                </a:lnTo>
                <a:lnTo>
                  <a:pt x="24034" y="28943"/>
                </a:lnTo>
                <a:lnTo>
                  <a:pt x="24443" y="29148"/>
                </a:lnTo>
                <a:lnTo>
                  <a:pt x="24034" y="29455"/>
                </a:lnTo>
                <a:lnTo>
                  <a:pt x="24443" y="29455"/>
                </a:lnTo>
                <a:lnTo>
                  <a:pt x="24341" y="29557"/>
                </a:lnTo>
                <a:lnTo>
                  <a:pt x="24545" y="29659"/>
                </a:lnTo>
                <a:lnTo>
                  <a:pt x="24341" y="29761"/>
                </a:lnTo>
                <a:lnTo>
                  <a:pt x="25261" y="29557"/>
                </a:lnTo>
                <a:lnTo>
                  <a:pt x="25057" y="30273"/>
                </a:lnTo>
                <a:lnTo>
                  <a:pt x="25057" y="30273"/>
                </a:lnTo>
                <a:lnTo>
                  <a:pt x="25875" y="30170"/>
                </a:lnTo>
                <a:lnTo>
                  <a:pt x="25466" y="28534"/>
                </a:lnTo>
                <a:lnTo>
                  <a:pt x="23830" y="27920"/>
                </a:lnTo>
                <a:close/>
                <a:moveTo>
                  <a:pt x="25875" y="30170"/>
                </a:moveTo>
                <a:lnTo>
                  <a:pt x="25875" y="30273"/>
                </a:lnTo>
                <a:lnTo>
                  <a:pt x="25977" y="30170"/>
                </a:lnTo>
                <a:close/>
                <a:moveTo>
                  <a:pt x="72102" y="30989"/>
                </a:moveTo>
                <a:lnTo>
                  <a:pt x="72146" y="31003"/>
                </a:lnTo>
                <a:lnTo>
                  <a:pt x="72146" y="31003"/>
                </a:lnTo>
                <a:lnTo>
                  <a:pt x="72205" y="30989"/>
                </a:lnTo>
                <a:close/>
                <a:moveTo>
                  <a:pt x="25568" y="31398"/>
                </a:moveTo>
                <a:lnTo>
                  <a:pt x="25364" y="31500"/>
                </a:lnTo>
                <a:lnTo>
                  <a:pt x="25364" y="31500"/>
                </a:lnTo>
                <a:lnTo>
                  <a:pt x="25466" y="31398"/>
                </a:lnTo>
                <a:close/>
                <a:moveTo>
                  <a:pt x="80386" y="31500"/>
                </a:moveTo>
                <a:lnTo>
                  <a:pt x="80386" y="31500"/>
                </a:lnTo>
                <a:lnTo>
                  <a:pt x="80386" y="31500"/>
                </a:lnTo>
                <a:close/>
                <a:moveTo>
                  <a:pt x="80693" y="27307"/>
                </a:moveTo>
                <a:lnTo>
                  <a:pt x="80182" y="27409"/>
                </a:lnTo>
                <a:lnTo>
                  <a:pt x="78136" y="29864"/>
                </a:lnTo>
                <a:lnTo>
                  <a:pt x="77625" y="29966"/>
                </a:lnTo>
                <a:lnTo>
                  <a:pt x="77318" y="30170"/>
                </a:lnTo>
                <a:lnTo>
                  <a:pt x="77420" y="30068"/>
                </a:lnTo>
                <a:lnTo>
                  <a:pt x="77011" y="30273"/>
                </a:lnTo>
                <a:lnTo>
                  <a:pt x="77727" y="30273"/>
                </a:lnTo>
                <a:lnTo>
                  <a:pt x="76705" y="30989"/>
                </a:lnTo>
                <a:lnTo>
                  <a:pt x="79466" y="30989"/>
                </a:lnTo>
                <a:lnTo>
                  <a:pt x="79159" y="31295"/>
                </a:lnTo>
                <a:lnTo>
                  <a:pt x="80284" y="31193"/>
                </a:lnTo>
                <a:lnTo>
                  <a:pt x="79261" y="32011"/>
                </a:lnTo>
                <a:lnTo>
                  <a:pt x="80489" y="31295"/>
                </a:lnTo>
                <a:lnTo>
                  <a:pt x="80386" y="31500"/>
                </a:lnTo>
                <a:lnTo>
                  <a:pt x="80795" y="30989"/>
                </a:lnTo>
                <a:lnTo>
                  <a:pt x="81000" y="31398"/>
                </a:lnTo>
                <a:lnTo>
                  <a:pt x="80591" y="32011"/>
                </a:lnTo>
                <a:lnTo>
                  <a:pt x="81102" y="31705"/>
                </a:lnTo>
                <a:lnTo>
                  <a:pt x="81000" y="32216"/>
                </a:lnTo>
                <a:lnTo>
                  <a:pt x="81000" y="32216"/>
                </a:lnTo>
                <a:lnTo>
                  <a:pt x="81409" y="32114"/>
                </a:lnTo>
                <a:lnTo>
                  <a:pt x="81920" y="31091"/>
                </a:lnTo>
                <a:lnTo>
                  <a:pt x="81511" y="31398"/>
                </a:lnTo>
                <a:lnTo>
                  <a:pt x="81920" y="30682"/>
                </a:lnTo>
                <a:lnTo>
                  <a:pt x="81205" y="31193"/>
                </a:lnTo>
                <a:lnTo>
                  <a:pt x="81205" y="31193"/>
                </a:lnTo>
                <a:lnTo>
                  <a:pt x="81307" y="30784"/>
                </a:lnTo>
                <a:lnTo>
                  <a:pt x="81102" y="30784"/>
                </a:lnTo>
                <a:lnTo>
                  <a:pt x="81920" y="30170"/>
                </a:lnTo>
                <a:lnTo>
                  <a:pt x="81920" y="30170"/>
                </a:lnTo>
                <a:lnTo>
                  <a:pt x="81000" y="30477"/>
                </a:lnTo>
                <a:lnTo>
                  <a:pt x="81409" y="30170"/>
                </a:lnTo>
                <a:lnTo>
                  <a:pt x="81205" y="30068"/>
                </a:lnTo>
                <a:lnTo>
                  <a:pt x="81307" y="29966"/>
                </a:lnTo>
                <a:lnTo>
                  <a:pt x="81102" y="30068"/>
                </a:lnTo>
                <a:lnTo>
                  <a:pt x="81716" y="29557"/>
                </a:lnTo>
                <a:lnTo>
                  <a:pt x="81000" y="29455"/>
                </a:lnTo>
                <a:lnTo>
                  <a:pt x="81102" y="29250"/>
                </a:lnTo>
                <a:lnTo>
                  <a:pt x="80284" y="29761"/>
                </a:lnTo>
                <a:lnTo>
                  <a:pt x="80489" y="29250"/>
                </a:lnTo>
                <a:lnTo>
                  <a:pt x="80489" y="29250"/>
                </a:lnTo>
                <a:lnTo>
                  <a:pt x="80284" y="29455"/>
                </a:lnTo>
                <a:lnTo>
                  <a:pt x="80386" y="29352"/>
                </a:lnTo>
                <a:lnTo>
                  <a:pt x="79773" y="29352"/>
                </a:lnTo>
                <a:lnTo>
                  <a:pt x="79977" y="29148"/>
                </a:lnTo>
                <a:lnTo>
                  <a:pt x="79773" y="29250"/>
                </a:lnTo>
                <a:lnTo>
                  <a:pt x="80386" y="28841"/>
                </a:lnTo>
                <a:lnTo>
                  <a:pt x="79261" y="29250"/>
                </a:lnTo>
                <a:lnTo>
                  <a:pt x="80489" y="27716"/>
                </a:lnTo>
                <a:lnTo>
                  <a:pt x="80591" y="27511"/>
                </a:lnTo>
                <a:lnTo>
                  <a:pt x="80898" y="27307"/>
                </a:lnTo>
                <a:close/>
                <a:moveTo>
                  <a:pt x="239523" y="32216"/>
                </a:moveTo>
                <a:lnTo>
                  <a:pt x="240239" y="32830"/>
                </a:lnTo>
                <a:lnTo>
                  <a:pt x="239727" y="32318"/>
                </a:lnTo>
                <a:lnTo>
                  <a:pt x="239523" y="32216"/>
                </a:lnTo>
                <a:close/>
                <a:moveTo>
                  <a:pt x="232875" y="24443"/>
                </a:moveTo>
                <a:lnTo>
                  <a:pt x="232773" y="24648"/>
                </a:lnTo>
                <a:lnTo>
                  <a:pt x="233591" y="25159"/>
                </a:lnTo>
                <a:lnTo>
                  <a:pt x="233489" y="25261"/>
                </a:lnTo>
                <a:lnTo>
                  <a:pt x="233386" y="25364"/>
                </a:lnTo>
                <a:lnTo>
                  <a:pt x="234511" y="27102"/>
                </a:lnTo>
                <a:lnTo>
                  <a:pt x="239216" y="32932"/>
                </a:lnTo>
                <a:lnTo>
                  <a:pt x="239114" y="32114"/>
                </a:lnTo>
                <a:lnTo>
                  <a:pt x="239523" y="32216"/>
                </a:lnTo>
                <a:lnTo>
                  <a:pt x="239523" y="32216"/>
                </a:lnTo>
                <a:lnTo>
                  <a:pt x="238193" y="31091"/>
                </a:lnTo>
                <a:lnTo>
                  <a:pt x="237784" y="29557"/>
                </a:lnTo>
                <a:lnTo>
                  <a:pt x="239318" y="30170"/>
                </a:lnTo>
                <a:lnTo>
                  <a:pt x="232875" y="24443"/>
                </a:lnTo>
                <a:close/>
                <a:moveTo>
                  <a:pt x="244841" y="33341"/>
                </a:moveTo>
                <a:lnTo>
                  <a:pt x="244330" y="33443"/>
                </a:lnTo>
                <a:lnTo>
                  <a:pt x="244432" y="33648"/>
                </a:lnTo>
                <a:lnTo>
                  <a:pt x="244125" y="34364"/>
                </a:lnTo>
                <a:lnTo>
                  <a:pt x="244125" y="34466"/>
                </a:lnTo>
                <a:lnTo>
                  <a:pt x="244330" y="33955"/>
                </a:lnTo>
                <a:lnTo>
                  <a:pt x="245045" y="33545"/>
                </a:lnTo>
                <a:lnTo>
                  <a:pt x="244841" y="33341"/>
                </a:lnTo>
                <a:close/>
                <a:moveTo>
                  <a:pt x="243409" y="34466"/>
                </a:moveTo>
                <a:lnTo>
                  <a:pt x="243409" y="35080"/>
                </a:lnTo>
                <a:lnTo>
                  <a:pt x="243614" y="35284"/>
                </a:lnTo>
                <a:lnTo>
                  <a:pt x="243920" y="34466"/>
                </a:lnTo>
                <a:close/>
                <a:moveTo>
                  <a:pt x="54102" y="29864"/>
                </a:moveTo>
                <a:lnTo>
                  <a:pt x="56352" y="30886"/>
                </a:lnTo>
                <a:lnTo>
                  <a:pt x="56045" y="31193"/>
                </a:lnTo>
                <a:lnTo>
                  <a:pt x="56250" y="31602"/>
                </a:lnTo>
                <a:lnTo>
                  <a:pt x="56045" y="31807"/>
                </a:lnTo>
                <a:lnTo>
                  <a:pt x="56250" y="32011"/>
                </a:lnTo>
                <a:lnTo>
                  <a:pt x="56045" y="32114"/>
                </a:lnTo>
                <a:lnTo>
                  <a:pt x="56148" y="32114"/>
                </a:lnTo>
                <a:lnTo>
                  <a:pt x="55943" y="32318"/>
                </a:lnTo>
                <a:lnTo>
                  <a:pt x="58193" y="32727"/>
                </a:lnTo>
                <a:lnTo>
                  <a:pt x="58091" y="32830"/>
                </a:lnTo>
                <a:lnTo>
                  <a:pt x="58500" y="32830"/>
                </a:lnTo>
                <a:lnTo>
                  <a:pt x="58500" y="32932"/>
                </a:lnTo>
                <a:lnTo>
                  <a:pt x="58909" y="33239"/>
                </a:lnTo>
                <a:lnTo>
                  <a:pt x="59114" y="34057"/>
                </a:lnTo>
                <a:lnTo>
                  <a:pt x="59216" y="34057"/>
                </a:lnTo>
                <a:lnTo>
                  <a:pt x="59216" y="34159"/>
                </a:lnTo>
                <a:lnTo>
                  <a:pt x="59011" y="34057"/>
                </a:lnTo>
                <a:lnTo>
                  <a:pt x="58807" y="34364"/>
                </a:lnTo>
                <a:lnTo>
                  <a:pt x="58091" y="34261"/>
                </a:lnTo>
                <a:lnTo>
                  <a:pt x="57989" y="34159"/>
                </a:lnTo>
                <a:lnTo>
                  <a:pt x="58193" y="33955"/>
                </a:lnTo>
                <a:lnTo>
                  <a:pt x="58091" y="33955"/>
                </a:lnTo>
                <a:lnTo>
                  <a:pt x="58091" y="33648"/>
                </a:lnTo>
                <a:lnTo>
                  <a:pt x="57682" y="33648"/>
                </a:lnTo>
                <a:lnTo>
                  <a:pt x="56250" y="35898"/>
                </a:lnTo>
                <a:lnTo>
                  <a:pt x="56045" y="34875"/>
                </a:lnTo>
                <a:lnTo>
                  <a:pt x="55330" y="35182"/>
                </a:lnTo>
                <a:lnTo>
                  <a:pt x="55330" y="35182"/>
                </a:lnTo>
                <a:lnTo>
                  <a:pt x="56352" y="33750"/>
                </a:lnTo>
                <a:lnTo>
                  <a:pt x="56250" y="33443"/>
                </a:lnTo>
                <a:lnTo>
                  <a:pt x="55330" y="33136"/>
                </a:lnTo>
                <a:lnTo>
                  <a:pt x="54409" y="34159"/>
                </a:lnTo>
                <a:lnTo>
                  <a:pt x="54614" y="33648"/>
                </a:lnTo>
                <a:lnTo>
                  <a:pt x="52568" y="36818"/>
                </a:lnTo>
                <a:lnTo>
                  <a:pt x="51545" y="37125"/>
                </a:lnTo>
                <a:lnTo>
                  <a:pt x="52773" y="34364"/>
                </a:lnTo>
                <a:lnTo>
                  <a:pt x="52364" y="34364"/>
                </a:lnTo>
                <a:lnTo>
                  <a:pt x="53693" y="32932"/>
                </a:lnTo>
                <a:lnTo>
                  <a:pt x="53693" y="33136"/>
                </a:lnTo>
                <a:lnTo>
                  <a:pt x="54102" y="32932"/>
                </a:lnTo>
                <a:lnTo>
                  <a:pt x="53898" y="33239"/>
                </a:lnTo>
                <a:lnTo>
                  <a:pt x="53898" y="33239"/>
                </a:lnTo>
                <a:lnTo>
                  <a:pt x="55125" y="32727"/>
                </a:lnTo>
                <a:lnTo>
                  <a:pt x="55534" y="32932"/>
                </a:lnTo>
                <a:lnTo>
                  <a:pt x="55636" y="32830"/>
                </a:lnTo>
                <a:lnTo>
                  <a:pt x="56250" y="32830"/>
                </a:lnTo>
                <a:lnTo>
                  <a:pt x="55534" y="32318"/>
                </a:lnTo>
                <a:lnTo>
                  <a:pt x="55739" y="32114"/>
                </a:lnTo>
                <a:lnTo>
                  <a:pt x="53693" y="32318"/>
                </a:lnTo>
                <a:lnTo>
                  <a:pt x="53591" y="32011"/>
                </a:lnTo>
                <a:lnTo>
                  <a:pt x="52977" y="32011"/>
                </a:lnTo>
                <a:lnTo>
                  <a:pt x="52977" y="31602"/>
                </a:lnTo>
                <a:lnTo>
                  <a:pt x="50830" y="32216"/>
                </a:lnTo>
                <a:lnTo>
                  <a:pt x="50830" y="31909"/>
                </a:lnTo>
                <a:lnTo>
                  <a:pt x="50011" y="32011"/>
                </a:lnTo>
                <a:lnTo>
                  <a:pt x="53489" y="30273"/>
                </a:lnTo>
                <a:lnTo>
                  <a:pt x="53489" y="30273"/>
                </a:lnTo>
                <a:lnTo>
                  <a:pt x="53693" y="30068"/>
                </a:lnTo>
                <a:lnTo>
                  <a:pt x="53898" y="30068"/>
                </a:lnTo>
                <a:lnTo>
                  <a:pt x="53591" y="30375"/>
                </a:lnTo>
                <a:lnTo>
                  <a:pt x="54102" y="30068"/>
                </a:lnTo>
                <a:lnTo>
                  <a:pt x="54102" y="29864"/>
                </a:lnTo>
                <a:close/>
                <a:moveTo>
                  <a:pt x="131932" y="36000"/>
                </a:moveTo>
                <a:lnTo>
                  <a:pt x="131830" y="36205"/>
                </a:lnTo>
                <a:lnTo>
                  <a:pt x="131216" y="36511"/>
                </a:lnTo>
                <a:lnTo>
                  <a:pt x="131318" y="36614"/>
                </a:lnTo>
                <a:lnTo>
                  <a:pt x="131318" y="37023"/>
                </a:lnTo>
                <a:lnTo>
                  <a:pt x="131830" y="37432"/>
                </a:lnTo>
                <a:lnTo>
                  <a:pt x="131932" y="36000"/>
                </a:lnTo>
                <a:close/>
                <a:moveTo>
                  <a:pt x="239216" y="33443"/>
                </a:moveTo>
                <a:lnTo>
                  <a:pt x="240341" y="35693"/>
                </a:lnTo>
                <a:lnTo>
                  <a:pt x="239625" y="35591"/>
                </a:lnTo>
                <a:lnTo>
                  <a:pt x="239625" y="36205"/>
                </a:lnTo>
                <a:lnTo>
                  <a:pt x="240750" y="37432"/>
                </a:lnTo>
                <a:lnTo>
                  <a:pt x="240750" y="37125"/>
                </a:lnTo>
                <a:lnTo>
                  <a:pt x="241159" y="37125"/>
                </a:lnTo>
                <a:lnTo>
                  <a:pt x="240239" y="36614"/>
                </a:lnTo>
                <a:lnTo>
                  <a:pt x="240341" y="36307"/>
                </a:lnTo>
                <a:lnTo>
                  <a:pt x="240750" y="36511"/>
                </a:lnTo>
                <a:lnTo>
                  <a:pt x="241364" y="36409"/>
                </a:lnTo>
                <a:lnTo>
                  <a:pt x="242795" y="36920"/>
                </a:lnTo>
                <a:lnTo>
                  <a:pt x="242693" y="36409"/>
                </a:lnTo>
                <a:lnTo>
                  <a:pt x="244023" y="35489"/>
                </a:lnTo>
                <a:lnTo>
                  <a:pt x="243716" y="35591"/>
                </a:lnTo>
                <a:lnTo>
                  <a:pt x="243205" y="35284"/>
                </a:lnTo>
                <a:lnTo>
                  <a:pt x="242898" y="34568"/>
                </a:lnTo>
                <a:lnTo>
                  <a:pt x="242284" y="34875"/>
                </a:lnTo>
                <a:lnTo>
                  <a:pt x="239216" y="33443"/>
                </a:lnTo>
                <a:close/>
                <a:moveTo>
                  <a:pt x="143693" y="38659"/>
                </a:moveTo>
                <a:lnTo>
                  <a:pt x="144000" y="38864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3693" y="38659"/>
                </a:lnTo>
                <a:close/>
                <a:moveTo>
                  <a:pt x="155250" y="31602"/>
                </a:moveTo>
                <a:lnTo>
                  <a:pt x="155148" y="31705"/>
                </a:lnTo>
                <a:lnTo>
                  <a:pt x="155659" y="31705"/>
                </a:lnTo>
                <a:lnTo>
                  <a:pt x="155148" y="32011"/>
                </a:lnTo>
                <a:lnTo>
                  <a:pt x="155148" y="32216"/>
                </a:lnTo>
                <a:lnTo>
                  <a:pt x="154636" y="32216"/>
                </a:lnTo>
                <a:lnTo>
                  <a:pt x="155250" y="32727"/>
                </a:lnTo>
                <a:lnTo>
                  <a:pt x="154943" y="32932"/>
                </a:lnTo>
                <a:lnTo>
                  <a:pt x="154739" y="33341"/>
                </a:lnTo>
                <a:lnTo>
                  <a:pt x="154023" y="33443"/>
                </a:lnTo>
                <a:lnTo>
                  <a:pt x="154125" y="33545"/>
                </a:lnTo>
                <a:lnTo>
                  <a:pt x="153920" y="33648"/>
                </a:lnTo>
                <a:lnTo>
                  <a:pt x="158318" y="36205"/>
                </a:lnTo>
                <a:lnTo>
                  <a:pt x="158318" y="37636"/>
                </a:lnTo>
                <a:lnTo>
                  <a:pt x="148398" y="37636"/>
                </a:lnTo>
                <a:lnTo>
                  <a:pt x="149011" y="38148"/>
                </a:lnTo>
                <a:lnTo>
                  <a:pt x="148193" y="38352"/>
                </a:lnTo>
                <a:lnTo>
                  <a:pt x="148398" y="38455"/>
                </a:lnTo>
                <a:lnTo>
                  <a:pt x="147477" y="38557"/>
                </a:lnTo>
                <a:lnTo>
                  <a:pt x="147273" y="38455"/>
                </a:lnTo>
                <a:lnTo>
                  <a:pt x="147273" y="38455"/>
                </a:lnTo>
                <a:lnTo>
                  <a:pt x="147375" y="38557"/>
                </a:lnTo>
                <a:lnTo>
                  <a:pt x="146761" y="38455"/>
                </a:lnTo>
                <a:lnTo>
                  <a:pt x="146045" y="38864"/>
                </a:lnTo>
                <a:lnTo>
                  <a:pt x="146045" y="38864"/>
                </a:lnTo>
                <a:lnTo>
                  <a:pt x="147580" y="37841"/>
                </a:lnTo>
                <a:lnTo>
                  <a:pt x="148091" y="37943"/>
                </a:lnTo>
                <a:lnTo>
                  <a:pt x="148091" y="37943"/>
                </a:lnTo>
                <a:lnTo>
                  <a:pt x="146864" y="36409"/>
                </a:lnTo>
                <a:lnTo>
                  <a:pt x="147682" y="34364"/>
                </a:lnTo>
                <a:lnTo>
                  <a:pt x="147886" y="33955"/>
                </a:lnTo>
                <a:lnTo>
                  <a:pt x="147886" y="34159"/>
                </a:lnTo>
                <a:lnTo>
                  <a:pt x="148295" y="33545"/>
                </a:lnTo>
                <a:lnTo>
                  <a:pt x="148193" y="33239"/>
                </a:lnTo>
                <a:lnTo>
                  <a:pt x="149523" y="32011"/>
                </a:lnTo>
                <a:lnTo>
                  <a:pt x="149830" y="32114"/>
                </a:lnTo>
                <a:lnTo>
                  <a:pt x="149625" y="31602"/>
                </a:lnTo>
                <a:lnTo>
                  <a:pt x="150443" y="32216"/>
                </a:lnTo>
                <a:lnTo>
                  <a:pt x="149625" y="32318"/>
                </a:lnTo>
                <a:lnTo>
                  <a:pt x="150341" y="32727"/>
                </a:lnTo>
                <a:lnTo>
                  <a:pt x="151159" y="32727"/>
                </a:lnTo>
                <a:lnTo>
                  <a:pt x="151261" y="33034"/>
                </a:lnTo>
                <a:lnTo>
                  <a:pt x="150545" y="33443"/>
                </a:lnTo>
                <a:lnTo>
                  <a:pt x="151466" y="33852"/>
                </a:lnTo>
                <a:lnTo>
                  <a:pt x="151466" y="34364"/>
                </a:lnTo>
                <a:lnTo>
                  <a:pt x="152080" y="34364"/>
                </a:lnTo>
                <a:lnTo>
                  <a:pt x="153102" y="33750"/>
                </a:lnTo>
                <a:lnTo>
                  <a:pt x="153614" y="33852"/>
                </a:lnTo>
                <a:lnTo>
                  <a:pt x="153818" y="33443"/>
                </a:lnTo>
                <a:lnTo>
                  <a:pt x="152795" y="33443"/>
                </a:lnTo>
                <a:lnTo>
                  <a:pt x="152386" y="32830"/>
                </a:lnTo>
                <a:lnTo>
                  <a:pt x="152591" y="32420"/>
                </a:lnTo>
                <a:lnTo>
                  <a:pt x="152489" y="32727"/>
                </a:lnTo>
                <a:lnTo>
                  <a:pt x="152489" y="32727"/>
                </a:lnTo>
                <a:lnTo>
                  <a:pt x="155250" y="31602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31011" y="37943"/>
                </a:moveTo>
                <a:lnTo>
                  <a:pt x="131011" y="38250"/>
                </a:lnTo>
                <a:lnTo>
                  <a:pt x="131216" y="39580"/>
                </a:lnTo>
                <a:lnTo>
                  <a:pt x="132136" y="39682"/>
                </a:lnTo>
                <a:lnTo>
                  <a:pt x="132136" y="37943"/>
                </a:lnTo>
                <a:close/>
                <a:moveTo>
                  <a:pt x="165580" y="31807"/>
                </a:moveTo>
                <a:lnTo>
                  <a:pt x="166091" y="32011"/>
                </a:lnTo>
                <a:lnTo>
                  <a:pt x="166295" y="31909"/>
                </a:lnTo>
                <a:lnTo>
                  <a:pt x="166705" y="31909"/>
                </a:lnTo>
                <a:lnTo>
                  <a:pt x="167420" y="33545"/>
                </a:lnTo>
                <a:lnTo>
                  <a:pt x="165886" y="33545"/>
                </a:lnTo>
                <a:lnTo>
                  <a:pt x="166193" y="34364"/>
                </a:lnTo>
                <a:lnTo>
                  <a:pt x="165273" y="34568"/>
                </a:lnTo>
                <a:lnTo>
                  <a:pt x="165682" y="34670"/>
                </a:lnTo>
                <a:lnTo>
                  <a:pt x="166398" y="35693"/>
                </a:lnTo>
                <a:lnTo>
                  <a:pt x="166705" y="35795"/>
                </a:lnTo>
                <a:lnTo>
                  <a:pt x="166909" y="36000"/>
                </a:lnTo>
                <a:lnTo>
                  <a:pt x="167420" y="36102"/>
                </a:lnTo>
                <a:lnTo>
                  <a:pt x="168136" y="37739"/>
                </a:lnTo>
                <a:lnTo>
                  <a:pt x="168136" y="36818"/>
                </a:lnTo>
                <a:lnTo>
                  <a:pt x="169670" y="37841"/>
                </a:lnTo>
                <a:lnTo>
                  <a:pt x="169466" y="38250"/>
                </a:lnTo>
                <a:lnTo>
                  <a:pt x="168239" y="37841"/>
                </a:lnTo>
                <a:lnTo>
                  <a:pt x="168648" y="39068"/>
                </a:lnTo>
                <a:lnTo>
                  <a:pt x="168955" y="38864"/>
                </a:lnTo>
                <a:lnTo>
                  <a:pt x="169159" y="39273"/>
                </a:lnTo>
                <a:lnTo>
                  <a:pt x="168852" y="39273"/>
                </a:lnTo>
                <a:lnTo>
                  <a:pt x="168852" y="39580"/>
                </a:lnTo>
                <a:lnTo>
                  <a:pt x="169261" y="39682"/>
                </a:lnTo>
                <a:lnTo>
                  <a:pt x="169773" y="42034"/>
                </a:lnTo>
                <a:lnTo>
                  <a:pt x="169977" y="42034"/>
                </a:lnTo>
                <a:lnTo>
                  <a:pt x="169773" y="42136"/>
                </a:lnTo>
                <a:lnTo>
                  <a:pt x="169773" y="42034"/>
                </a:lnTo>
                <a:lnTo>
                  <a:pt x="167420" y="42136"/>
                </a:lnTo>
                <a:lnTo>
                  <a:pt x="165580" y="41114"/>
                </a:lnTo>
                <a:lnTo>
                  <a:pt x="165375" y="39682"/>
                </a:lnTo>
                <a:lnTo>
                  <a:pt x="165375" y="39682"/>
                </a:lnTo>
                <a:lnTo>
                  <a:pt x="165477" y="39886"/>
                </a:lnTo>
                <a:lnTo>
                  <a:pt x="166295" y="38659"/>
                </a:lnTo>
                <a:lnTo>
                  <a:pt x="163227" y="35693"/>
                </a:lnTo>
                <a:lnTo>
                  <a:pt x="163227" y="35080"/>
                </a:lnTo>
                <a:lnTo>
                  <a:pt x="163125" y="35386"/>
                </a:lnTo>
                <a:lnTo>
                  <a:pt x="162307" y="34261"/>
                </a:lnTo>
                <a:lnTo>
                  <a:pt x="162409" y="34057"/>
                </a:lnTo>
                <a:lnTo>
                  <a:pt x="162511" y="34057"/>
                </a:lnTo>
                <a:lnTo>
                  <a:pt x="162614" y="33136"/>
                </a:lnTo>
                <a:lnTo>
                  <a:pt x="162818" y="33239"/>
                </a:lnTo>
                <a:lnTo>
                  <a:pt x="163636" y="32932"/>
                </a:lnTo>
                <a:lnTo>
                  <a:pt x="163534" y="32727"/>
                </a:lnTo>
                <a:lnTo>
                  <a:pt x="163943" y="32523"/>
                </a:lnTo>
                <a:lnTo>
                  <a:pt x="164045" y="32420"/>
                </a:lnTo>
                <a:lnTo>
                  <a:pt x="163943" y="32318"/>
                </a:lnTo>
                <a:lnTo>
                  <a:pt x="165580" y="31807"/>
                </a:lnTo>
                <a:close/>
                <a:moveTo>
                  <a:pt x="137352" y="40602"/>
                </a:moveTo>
                <a:lnTo>
                  <a:pt x="135511" y="40807"/>
                </a:lnTo>
                <a:lnTo>
                  <a:pt x="134898" y="40705"/>
                </a:lnTo>
                <a:lnTo>
                  <a:pt x="137045" y="42239"/>
                </a:lnTo>
                <a:lnTo>
                  <a:pt x="137148" y="41932"/>
                </a:lnTo>
                <a:lnTo>
                  <a:pt x="137045" y="41625"/>
                </a:lnTo>
                <a:lnTo>
                  <a:pt x="137352" y="40602"/>
                </a:lnTo>
                <a:close/>
                <a:moveTo>
                  <a:pt x="146659" y="43670"/>
                </a:moveTo>
                <a:lnTo>
                  <a:pt x="146148" y="43875"/>
                </a:lnTo>
                <a:lnTo>
                  <a:pt x="146250" y="43875"/>
                </a:lnTo>
                <a:lnTo>
                  <a:pt x="146659" y="43670"/>
                </a:lnTo>
                <a:close/>
                <a:moveTo>
                  <a:pt x="144409" y="43364"/>
                </a:moveTo>
                <a:lnTo>
                  <a:pt x="144307" y="43466"/>
                </a:lnTo>
                <a:lnTo>
                  <a:pt x="144307" y="43773"/>
                </a:lnTo>
                <a:lnTo>
                  <a:pt x="145330" y="44080"/>
                </a:lnTo>
                <a:lnTo>
                  <a:pt x="146148" y="43875"/>
                </a:lnTo>
                <a:lnTo>
                  <a:pt x="146045" y="43670"/>
                </a:lnTo>
                <a:lnTo>
                  <a:pt x="144716" y="43568"/>
                </a:lnTo>
                <a:lnTo>
                  <a:pt x="144818" y="43466"/>
                </a:lnTo>
                <a:lnTo>
                  <a:pt x="144409" y="43364"/>
                </a:lnTo>
                <a:close/>
                <a:moveTo>
                  <a:pt x="153614" y="43364"/>
                </a:moveTo>
                <a:lnTo>
                  <a:pt x="151773" y="43977"/>
                </a:lnTo>
                <a:lnTo>
                  <a:pt x="152489" y="44489"/>
                </a:lnTo>
                <a:lnTo>
                  <a:pt x="153307" y="44080"/>
                </a:lnTo>
                <a:lnTo>
                  <a:pt x="153614" y="43466"/>
                </a:lnTo>
                <a:lnTo>
                  <a:pt x="153614" y="43364"/>
                </a:lnTo>
                <a:close/>
                <a:moveTo>
                  <a:pt x="241568" y="37534"/>
                </a:moveTo>
                <a:lnTo>
                  <a:pt x="241261" y="37636"/>
                </a:lnTo>
                <a:lnTo>
                  <a:pt x="241670" y="37739"/>
                </a:lnTo>
                <a:lnTo>
                  <a:pt x="241466" y="38045"/>
                </a:lnTo>
                <a:lnTo>
                  <a:pt x="240955" y="37636"/>
                </a:lnTo>
                <a:lnTo>
                  <a:pt x="241057" y="37943"/>
                </a:lnTo>
                <a:lnTo>
                  <a:pt x="240955" y="38148"/>
                </a:lnTo>
                <a:lnTo>
                  <a:pt x="241261" y="38864"/>
                </a:lnTo>
                <a:lnTo>
                  <a:pt x="241159" y="38864"/>
                </a:lnTo>
                <a:lnTo>
                  <a:pt x="241875" y="40807"/>
                </a:lnTo>
                <a:lnTo>
                  <a:pt x="241670" y="41114"/>
                </a:lnTo>
                <a:lnTo>
                  <a:pt x="241466" y="41727"/>
                </a:lnTo>
                <a:lnTo>
                  <a:pt x="240955" y="42136"/>
                </a:lnTo>
                <a:lnTo>
                  <a:pt x="240443" y="41932"/>
                </a:lnTo>
                <a:lnTo>
                  <a:pt x="240545" y="41420"/>
                </a:lnTo>
                <a:lnTo>
                  <a:pt x="240545" y="41420"/>
                </a:lnTo>
                <a:lnTo>
                  <a:pt x="240136" y="41727"/>
                </a:lnTo>
                <a:lnTo>
                  <a:pt x="240341" y="43261"/>
                </a:lnTo>
                <a:lnTo>
                  <a:pt x="239727" y="43466"/>
                </a:lnTo>
                <a:lnTo>
                  <a:pt x="239420" y="43364"/>
                </a:lnTo>
                <a:lnTo>
                  <a:pt x="237477" y="43977"/>
                </a:lnTo>
                <a:lnTo>
                  <a:pt x="236761" y="45102"/>
                </a:lnTo>
                <a:lnTo>
                  <a:pt x="237886" y="45205"/>
                </a:lnTo>
                <a:lnTo>
                  <a:pt x="237784" y="44795"/>
                </a:lnTo>
                <a:lnTo>
                  <a:pt x="240341" y="44489"/>
                </a:lnTo>
                <a:lnTo>
                  <a:pt x="240239" y="44795"/>
                </a:lnTo>
                <a:lnTo>
                  <a:pt x="240955" y="45614"/>
                </a:lnTo>
                <a:lnTo>
                  <a:pt x="241670" y="44795"/>
                </a:lnTo>
                <a:lnTo>
                  <a:pt x="241261" y="44080"/>
                </a:lnTo>
                <a:lnTo>
                  <a:pt x="241568" y="44386"/>
                </a:lnTo>
                <a:lnTo>
                  <a:pt x="241568" y="44182"/>
                </a:lnTo>
                <a:lnTo>
                  <a:pt x="241670" y="44489"/>
                </a:lnTo>
                <a:lnTo>
                  <a:pt x="242693" y="44489"/>
                </a:lnTo>
                <a:lnTo>
                  <a:pt x="243102" y="43977"/>
                </a:lnTo>
                <a:lnTo>
                  <a:pt x="243307" y="43977"/>
                </a:lnTo>
                <a:lnTo>
                  <a:pt x="243409" y="43773"/>
                </a:lnTo>
                <a:lnTo>
                  <a:pt x="243614" y="43773"/>
                </a:lnTo>
                <a:lnTo>
                  <a:pt x="243511" y="43364"/>
                </a:lnTo>
                <a:lnTo>
                  <a:pt x="243818" y="43466"/>
                </a:lnTo>
                <a:lnTo>
                  <a:pt x="243818" y="43773"/>
                </a:lnTo>
                <a:lnTo>
                  <a:pt x="244023" y="44182"/>
                </a:lnTo>
                <a:lnTo>
                  <a:pt x="244432" y="43261"/>
                </a:lnTo>
                <a:lnTo>
                  <a:pt x="244023" y="42852"/>
                </a:lnTo>
                <a:lnTo>
                  <a:pt x="243205" y="40602"/>
                </a:lnTo>
                <a:lnTo>
                  <a:pt x="243511" y="40500"/>
                </a:lnTo>
                <a:lnTo>
                  <a:pt x="243409" y="39886"/>
                </a:lnTo>
                <a:lnTo>
                  <a:pt x="243409" y="39784"/>
                </a:lnTo>
                <a:lnTo>
                  <a:pt x="241568" y="37534"/>
                </a:lnTo>
                <a:close/>
                <a:moveTo>
                  <a:pt x="238909" y="44795"/>
                </a:moveTo>
                <a:lnTo>
                  <a:pt x="238807" y="45102"/>
                </a:lnTo>
                <a:lnTo>
                  <a:pt x="238398" y="45000"/>
                </a:lnTo>
                <a:lnTo>
                  <a:pt x="238295" y="45307"/>
                </a:lnTo>
                <a:lnTo>
                  <a:pt x="237989" y="45716"/>
                </a:lnTo>
                <a:lnTo>
                  <a:pt x="238398" y="45920"/>
                </a:lnTo>
                <a:lnTo>
                  <a:pt x="238705" y="46330"/>
                </a:lnTo>
                <a:lnTo>
                  <a:pt x="239523" y="45614"/>
                </a:lnTo>
                <a:lnTo>
                  <a:pt x="239830" y="45818"/>
                </a:lnTo>
                <a:lnTo>
                  <a:pt x="240034" y="45307"/>
                </a:lnTo>
                <a:lnTo>
                  <a:pt x="239625" y="44795"/>
                </a:lnTo>
                <a:close/>
                <a:moveTo>
                  <a:pt x="151875" y="47659"/>
                </a:moveTo>
                <a:lnTo>
                  <a:pt x="151773" y="47761"/>
                </a:lnTo>
                <a:lnTo>
                  <a:pt x="152080" y="47864"/>
                </a:lnTo>
                <a:lnTo>
                  <a:pt x="151875" y="47659"/>
                </a:lnTo>
                <a:close/>
                <a:moveTo>
                  <a:pt x="236455" y="45307"/>
                </a:moveTo>
                <a:lnTo>
                  <a:pt x="236045" y="45614"/>
                </a:lnTo>
                <a:lnTo>
                  <a:pt x="236045" y="45818"/>
                </a:lnTo>
                <a:lnTo>
                  <a:pt x="235943" y="45716"/>
                </a:lnTo>
                <a:lnTo>
                  <a:pt x="236352" y="46227"/>
                </a:lnTo>
                <a:lnTo>
                  <a:pt x="236045" y="46023"/>
                </a:lnTo>
                <a:lnTo>
                  <a:pt x="236352" y="46534"/>
                </a:lnTo>
                <a:lnTo>
                  <a:pt x="236659" y="46227"/>
                </a:lnTo>
                <a:lnTo>
                  <a:pt x="236455" y="46023"/>
                </a:lnTo>
                <a:lnTo>
                  <a:pt x="236659" y="46125"/>
                </a:lnTo>
                <a:lnTo>
                  <a:pt x="236966" y="46534"/>
                </a:lnTo>
                <a:lnTo>
                  <a:pt x="237068" y="47761"/>
                </a:lnTo>
                <a:lnTo>
                  <a:pt x="237580" y="47966"/>
                </a:lnTo>
                <a:lnTo>
                  <a:pt x="237580" y="47455"/>
                </a:lnTo>
                <a:lnTo>
                  <a:pt x="237784" y="48170"/>
                </a:lnTo>
                <a:lnTo>
                  <a:pt x="237886" y="47966"/>
                </a:lnTo>
                <a:lnTo>
                  <a:pt x="237886" y="47761"/>
                </a:lnTo>
                <a:lnTo>
                  <a:pt x="238193" y="47761"/>
                </a:lnTo>
                <a:lnTo>
                  <a:pt x="237886" y="45818"/>
                </a:lnTo>
                <a:lnTo>
                  <a:pt x="237580" y="45818"/>
                </a:lnTo>
                <a:lnTo>
                  <a:pt x="237477" y="45409"/>
                </a:lnTo>
                <a:lnTo>
                  <a:pt x="237273" y="45511"/>
                </a:lnTo>
                <a:lnTo>
                  <a:pt x="236864" y="45307"/>
                </a:lnTo>
                <a:close/>
                <a:moveTo>
                  <a:pt x="49602" y="49398"/>
                </a:moveTo>
                <a:lnTo>
                  <a:pt x="49705" y="49500"/>
                </a:lnTo>
                <a:lnTo>
                  <a:pt x="49655" y="49401"/>
                </a:lnTo>
                <a:lnTo>
                  <a:pt x="49655" y="49401"/>
                </a:lnTo>
                <a:lnTo>
                  <a:pt x="49602" y="49398"/>
                </a:lnTo>
                <a:close/>
                <a:moveTo>
                  <a:pt x="53489" y="53386"/>
                </a:moveTo>
                <a:lnTo>
                  <a:pt x="53485" y="53390"/>
                </a:lnTo>
                <a:lnTo>
                  <a:pt x="53485" y="53390"/>
                </a:lnTo>
                <a:lnTo>
                  <a:pt x="53489" y="53489"/>
                </a:lnTo>
                <a:lnTo>
                  <a:pt x="53489" y="53386"/>
                </a:lnTo>
                <a:close/>
                <a:moveTo>
                  <a:pt x="231648" y="54102"/>
                </a:moveTo>
                <a:lnTo>
                  <a:pt x="231239" y="54205"/>
                </a:lnTo>
                <a:lnTo>
                  <a:pt x="230625" y="55739"/>
                </a:lnTo>
                <a:lnTo>
                  <a:pt x="231648" y="57477"/>
                </a:lnTo>
                <a:lnTo>
                  <a:pt x="231852" y="54511"/>
                </a:lnTo>
                <a:lnTo>
                  <a:pt x="231648" y="54102"/>
                </a:lnTo>
                <a:close/>
                <a:moveTo>
                  <a:pt x="46432" y="57886"/>
                </a:moveTo>
                <a:lnTo>
                  <a:pt x="46432" y="57989"/>
                </a:lnTo>
                <a:lnTo>
                  <a:pt x="46636" y="57886"/>
                </a:lnTo>
                <a:close/>
                <a:moveTo>
                  <a:pt x="176216" y="59114"/>
                </a:moveTo>
                <a:lnTo>
                  <a:pt x="176216" y="59114"/>
                </a:lnTo>
                <a:lnTo>
                  <a:pt x="176216" y="59114"/>
                </a:lnTo>
                <a:close/>
                <a:moveTo>
                  <a:pt x="52057" y="56250"/>
                </a:moveTo>
                <a:lnTo>
                  <a:pt x="49193" y="57170"/>
                </a:lnTo>
                <a:lnTo>
                  <a:pt x="49091" y="57375"/>
                </a:lnTo>
                <a:lnTo>
                  <a:pt x="48682" y="57580"/>
                </a:lnTo>
                <a:lnTo>
                  <a:pt x="48989" y="57477"/>
                </a:lnTo>
                <a:lnTo>
                  <a:pt x="48989" y="57682"/>
                </a:lnTo>
                <a:lnTo>
                  <a:pt x="51443" y="56761"/>
                </a:lnTo>
                <a:lnTo>
                  <a:pt x="51443" y="56761"/>
                </a:lnTo>
                <a:lnTo>
                  <a:pt x="51239" y="56966"/>
                </a:lnTo>
                <a:lnTo>
                  <a:pt x="54205" y="57886"/>
                </a:lnTo>
                <a:lnTo>
                  <a:pt x="54307" y="58500"/>
                </a:lnTo>
                <a:lnTo>
                  <a:pt x="55330" y="58807"/>
                </a:lnTo>
                <a:lnTo>
                  <a:pt x="54818" y="59625"/>
                </a:lnTo>
                <a:lnTo>
                  <a:pt x="54818" y="59625"/>
                </a:lnTo>
                <a:lnTo>
                  <a:pt x="57068" y="59420"/>
                </a:lnTo>
                <a:lnTo>
                  <a:pt x="57170" y="59523"/>
                </a:lnTo>
                <a:lnTo>
                  <a:pt x="57886" y="59420"/>
                </a:lnTo>
                <a:lnTo>
                  <a:pt x="57886" y="59114"/>
                </a:lnTo>
                <a:lnTo>
                  <a:pt x="55739" y="58091"/>
                </a:lnTo>
                <a:lnTo>
                  <a:pt x="55534" y="57886"/>
                </a:lnTo>
                <a:lnTo>
                  <a:pt x="55330" y="57784"/>
                </a:lnTo>
                <a:lnTo>
                  <a:pt x="55534" y="57784"/>
                </a:lnTo>
                <a:lnTo>
                  <a:pt x="55125" y="57580"/>
                </a:lnTo>
                <a:lnTo>
                  <a:pt x="55227" y="57682"/>
                </a:lnTo>
                <a:lnTo>
                  <a:pt x="52057" y="56250"/>
                </a:lnTo>
                <a:close/>
                <a:moveTo>
                  <a:pt x="207307" y="59625"/>
                </a:moveTo>
                <a:lnTo>
                  <a:pt x="207307" y="59625"/>
                </a:lnTo>
                <a:lnTo>
                  <a:pt x="207307" y="59625"/>
                </a:lnTo>
                <a:close/>
                <a:moveTo>
                  <a:pt x="222648" y="59420"/>
                </a:moveTo>
                <a:lnTo>
                  <a:pt x="222648" y="59523"/>
                </a:lnTo>
                <a:lnTo>
                  <a:pt x="221625" y="59727"/>
                </a:lnTo>
                <a:lnTo>
                  <a:pt x="221727" y="59727"/>
                </a:lnTo>
                <a:lnTo>
                  <a:pt x="221216" y="60341"/>
                </a:lnTo>
                <a:lnTo>
                  <a:pt x="221727" y="61159"/>
                </a:lnTo>
                <a:lnTo>
                  <a:pt x="222750" y="60852"/>
                </a:lnTo>
                <a:lnTo>
                  <a:pt x="223159" y="59932"/>
                </a:lnTo>
                <a:lnTo>
                  <a:pt x="222648" y="59420"/>
                </a:lnTo>
                <a:close/>
                <a:moveTo>
                  <a:pt x="54511" y="60955"/>
                </a:moveTo>
                <a:lnTo>
                  <a:pt x="54205" y="61057"/>
                </a:lnTo>
                <a:lnTo>
                  <a:pt x="54614" y="61670"/>
                </a:lnTo>
                <a:lnTo>
                  <a:pt x="55023" y="61773"/>
                </a:lnTo>
                <a:lnTo>
                  <a:pt x="55534" y="61568"/>
                </a:lnTo>
                <a:lnTo>
                  <a:pt x="55943" y="61568"/>
                </a:lnTo>
                <a:lnTo>
                  <a:pt x="54511" y="60955"/>
                </a:lnTo>
                <a:close/>
                <a:moveTo>
                  <a:pt x="58602" y="59727"/>
                </a:moveTo>
                <a:lnTo>
                  <a:pt x="59114" y="60034"/>
                </a:lnTo>
                <a:lnTo>
                  <a:pt x="59114" y="60443"/>
                </a:lnTo>
                <a:lnTo>
                  <a:pt x="59420" y="60955"/>
                </a:lnTo>
                <a:lnTo>
                  <a:pt x="59114" y="61057"/>
                </a:lnTo>
                <a:lnTo>
                  <a:pt x="57784" y="60852"/>
                </a:lnTo>
                <a:lnTo>
                  <a:pt x="57580" y="61159"/>
                </a:lnTo>
                <a:lnTo>
                  <a:pt x="57989" y="61466"/>
                </a:lnTo>
                <a:lnTo>
                  <a:pt x="59420" y="61261"/>
                </a:lnTo>
                <a:lnTo>
                  <a:pt x="59932" y="61568"/>
                </a:lnTo>
                <a:lnTo>
                  <a:pt x="60239" y="61875"/>
                </a:lnTo>
                <a:lnTo>
                  <a:pt x="60545" y="61261"/>
                </a:lnTo>
                <a:lnTo>
                  <a:pt x="62693" y="61261"/>
                </a:lnTo>
                <a:lnTo>
                  <a:pt x="63000" y="60750"/>
                </a:lnTo>
                <a:lnTo>
                  <a:pt x="61977" y="60341"/>
                </a:lnTo>
                <a:lnTo>
                  <a:pt x="62284" y="60239"/>
                </a:lnTo>
                <a:lnTo>
                  <a:pt x="58602" y="59727"/>
                </a:lnTo>
                <a:close/>
                <a:moveTo>
                  <a:pt x="208739" y="63614"/>
                </a:moveTo>
                <a:lnTo>
                  <a:pt x="208739" y="63614"/>
                </a:lnTo>
                <a:lnTo>
                  <a:pt x="208739" y="63614"/>
                </a:lnTo>
                <a:close/>
                <a:moveTo>
                  <a:pt x="48989" y="64227"/>
                </a:moveTo>
                <a:lnTo>
                  <a:pt x="48989" y="64330"/>
                </a:lnTo>
                <a:lnTo>
                  <a:pt x="49091" y="64432"/>
                </a:lnTo>
                <a:lnTo>
                  <a:pt x="49091" y="64432"/>
                </a:lnTo>
                <a:lnTo>
                  <a:pt x="48989" y="64227"/>
                </a:lnTo>
                <a:close/>
                <a:moveTo>
                  <a:pt x="44182" y="66375"/>
                </a:moveTo>
                <a:lnTo>
                  <a:pt x="44386" y="66477"/>
                </a:lnTo>
                <a:lnTo>
                  <a:pt x="44386" y="66477"/>
                </a:lnTo>
                <a:lnTo>
                  <a:pt x="44284" y="66375"/>
                </a:lnTo>
                <a:close/>
                <a:moveTo>
                  <a:pt x="232261" y="60955"/>
                </a:moveTo>
                <a:lnTo>
                  <a:pt x="231955" y="61670"/>
                </a:lnTo>
                <a:lnTo>
                  <a:pt x="232159" y="63511"/>
                </a:lnTo>
                <a:lnTo>
                  <a:pt x="231648" y="63307"/>
                </a:lnTo>
                <a:lnTo>
                  <a:pt x="232364" y="64943"/>
                </a:lnTo>
                <a:lnTo>
                  <a:pt x="232568" y="64739"/>
                </a:lnTo>
                <a:lnTo>
                  <a:pt x="232977" y="65148"/>
                </a:lnTo>
                <a:lnTo>
                  <a:pt x="232773" y="65864"/>
                </a:lnTo>
                <a:lnTo>
                  <a:pt x="233591" y="65966"/>
                </a:lnTo>
                <a:lnTo>
                  <a:pt x="233795" y="65659"/>
                </a:lnTo>
                <a:lnTo>
                  <a:pt x="234716" y="66375"/>
                </a:lnTo>
                <a:lnTo>
                  <a:pt x="234409" y="65761"/>
                </a:lnTo>
                <a:lnTo>
                  <a:pt x="236045" y="67091"/>
                </a:lnTo>
                <a:lnTo>
                  <a:pt x="235432" y="65966"/>
                </a:lnTo>
                <a:lnTo>
                  <a:pt x="235739" y="65864"/>
                </a:lnTo>
                <a:lnTo>
                  <a:pt x="235125" y="65659"/>
                </a:lnTo>
                <a:lnTo>
                  <a:pt x="235125" y="65864"/>
                </a:lnTo>
                <a:lnTo>
                  <a:pt x="234511" y="65352"/>
                </a:lnTo>
                <a:lnTo>
                  <a:pt x="234205" y="65455"/>
                </a:lnTo>
                <a:lnTo>
                  <a:pt x="234307" y="65659"/>
                </a:lnTo>
                <a:lnTo>
                  <a:pt x="233284" y="64330"/>
                </a:lnTo>
                <a:lnTo>
                  <a:pt x="233489" y="63511"/>
                </a:lnTo>
                <a:lnTo>
                  <a:pt x="233795" y="63205"/>
                </a:lnTo>
                <a:lnTo>
                  <a:pt x="233591" y="61159"/>
                </a:lnTo>
                <a:lnTo>
                  <a:pt x="233284" y="61261"/>
                </a:lnTo>
                <a:lnTo>
                  <a:pt x="232261" y="60955"/>
                </a:lnTo>
                <a:close/>
                <a:moveTo>
                  <a:pt x="236045" y="67091"/>
                </a:moveTo>
                <a:lnTo>
                  <a:pt x="236045" y="67091"/>
                </a:lnTo>
                <a:lnTo>
                  <a:pt x="236045" y="67091"/>
                </a:lnTo>
                <a:close/>
                <a:moveTo>
                  <a:pt x="232670" y="66170"/>
                </a:moveTo>
                <a:lnTo>
                  <a:pt x="233693" y="67398"/>
                </a:lnTo>
                <a:lnTo>
                  <a:pt x="233693" y="66580"/>
                </a:lnTo>
                <a:lnTo>
                  <a:pt x="233080" y="66170"/>
                </a:lnTo>
                <a:close/>
                <a:moveTo>
                  <a:pt x="222750" y="67705"/>
                </a:moveTo>
                <a:lnTo>
                  <a:pt x="222750" y="67705"/>
                </a:lnTo>
                <a:lnTo>
                  <a:pt x="222750" y="67705"/>
                </a:lnTo>
                <a:close/>
                <a:moveTo>
                  <a:pt x="222750" y="67705"/>
                </a:moveTo>
                <a:lnTo>
                  <a:pt x="222737" y="67743"/>
                </a:lnTo>
                <a:lnTo>
                  <a:pt x="222750" y="67807"/>
                </a:lnTo>
                <a:lnTo>
                  <a:pt x="222750" y="67705"/>
                </a:lnTo>
                <a:close/>
                <a:moveTo>
                  <a:pt x="235330" y="67091"/>
                </a:moveTo>
                <a:lnTo>
                  <a:pt x="235330" y="67807"/>
                </a:lnTo>
                <a:lnTo>
                  <a:pt x="235739" y="67602"/>
                </a:lnTo>
                <a:lnTo>
                  <a:pt x="236148" y="67909"/>
                </a:lnTo>
                <a:lnTo>
                  <a:pt x="235534" y="67193"/>
                </a:lnTo>
                <a:lnTo>
                  <a:pt x="235330" y="67091"/>
                </a:lnTo>
                <a:close/>
                <a:moveTo>
                  <a:pt x="236250" y="67091"/>
                </a:moveTo>
                <a:lnTo>
                  <a:pt x="237068" y="68420"/>
                </a:lnTo>
                <a:lnTo>
                  <a:pt x="237682" y="68625"/>
                </a:lnTo>
                <a:lnTo>
                  <a:pt x="237784" y="68625"/>
                </a:lnTo>
                <a:lnTo>
                  <a:pt x="237170" y="67295"/>
                </a:lnTo>
                <a:lnTo>
                  <a:pt x="236250" y="67091"/>
                </a:lnTo>
                <a:close/>
                <a:moveTo>
                  <a:pt x="234307" y="67807"/>
                </a:moveTo>
                <a:lnTo>
                  <a:pt x="234205" y="67909"/>
                </a:lnTo>
                <a:lnTo>
                  <a:pt x="234409" y="68011"/>
                </a:lnTo>
                <a:lnTo>
                  <a:pt x="234409" y="69341"/>
                </a:lnTo>
                <a:lnTo>
                  <a:pt x="235330" y="68420"/>
                </a:lnTo>
                <a:lnTo>
                  <a:pt x="234307" y="67807"/>
                </a:lnTo>
                <a:close/>
                <a:moveTo>
                  <a:pt x="236455" y="68216"/>
                </a:moveTo>
                <a:lnTo>
                  <a:pt x="236557" y="68625"/>
                </a:lnTo>
                <a:lnTo>
                  <a:pt x="236864" y="68932"/>
                </a:lnTo>
                <a:lnTo>
                  <a:pt x="237170" y="69750"/>
                </a:lnTo>
                <a:lnTo>
                  <a:pt x="237170" y="69341"/>
                </a:lnTo>
                <a:lnTo>
                  <a:pt x="237273" y="69545"/>
                </a:lnTo>
                <a:lnTo>
                  <a:pt x="237273" y="69443"/>
                </a:lnTo>
                <a:lnTo>
                  <a:pt x="237273" y="69136"/>
                </a:lnTo>
                <a:lnTo>
                  <a:pt x="237170" y="68932"/>
                </a:lnTo>
                <a:lnTo>
                  <a:pt x="236966" y="68318"/>
                </a:lnTo>
                <a:lnTo>
                  <a:pt x="236761" y="68420"/>
                </a:lnTo>
                <a:lnTo>
                  <a:pt x="236455" y="68216"/>
                </a:lnTo>
                <a:close/>
                <a:moveTo>
                  <a:pt x="193091" y="69852"/>
                </a:moveTo>
                <a:lnTo>
                  <a:pt x="193295" y="70261"/>
                </a:lnTo>
                <a:lnTo>
                  <a:pt x="193160" y="69965"/>
                </a:lnTo>
                <a:lnTo>
                  <a:pt x="193091" y="69852"/>
                </a:lnTo>
                <a:close/>
                <a:moveTo>
                  <a:pt x="235636" y="68830"/>
                </a:moveTo>
                <a:lnTo>
                  <a:pt x="235227" y="69034"/>
                </a:lnTo>
                <a:lnTo>
                  <a:pt x="235125" y="69239"/>
                </a:lnTo>
                <a:lnTo>
                  <a:pt x="235227" y="69648"/>
                </a:lnTo>
                <a:lnTo>
                  <a:pt x="234818" y="69955"/>
                </a:lnTo>
                <a:lnTo>
                  <a:pt x="235636" y="70670"/>
                </a:lnTo>
                <a:lnTo>
                  <a:pt x="235636" y="68830"/>
                </a:lnTo>
                <a:close/>
                <a:moveTo>
                  <a:pt x="232057" y="68420"/>
                </a:moveTo>
                <a:lnTo>
                  <a:pt x="230318" y="71284"/>
                </a:lnTo>
                <a:lnTo>
                  <a:pt x="230318" y="71386"/>
                </a:lnTo>
                <a:lnTo>
                  <a:pt x="232261" y="69341"/>
                </a:lnTo>
                <a:lnTo>
                  <a:pt x="232057" y="68420"/>
                </a:lnTo>
                <a:close/>
                <a:moveTo>
                  <a:pt x="196568" y="70159"/>
                </a:moveTo>
                <a:lnTo>
                  <a:pt x="196364" y="71795"/>
                </a:lnTo>
                <a:lnTo>
                  <a:pt x="196364" y="72000"/>
                </a:lnTo>
                <a:lnTo>
                  <a:pt x="197591" y="73739"/>
                </a:lnTo>
                <a:lnTo>
                  <a:pt x="198102" y="72102"/>
                </a:lnTo>
                <a:lnTo>
                  <a:pt x="196875" y="70261"/>
                </a:lnTo>
                <a:lnTo>
                  <a:pt x="196568" y="70159"/>
                </a:lnTo>
                <a:close/>
                <a:moveTo>
                  <a:pt x="237580" y="70261"/>
                </a:moveTo>
                <a:lnTo>
                  <a:pt x="237580" y="70773"/>
                </a:lnTo>
                <a:lnTo>
                  <a:pt x="237068" y="70977"/>
                </a:lnTo>
                <a:lnTo>
                  <a:pt x="237068" y="71182"/>
                </a:lnTo>
                <a:lnTo>
                  <a:pt x="236761" y="71182"/>
                </a:lnTo>
                <a:lnTo>
                  <a:pt x="236659" y="71591"/>
                </a:lnTo>
                <a:lnTo>
                  <a:pt x="236250" y="71795"/>
                </a:lnTo>
                <a:lnTo>
                  <a:pt x="236148" y="71182"/>
                </a:lnTo>
                <a:lnTo>
                  <a:pt x="235739" y="71284"/>
                </a:lnTo>
                <a:lnTo>
                  <a:pt x="235432" y="71693"/>
                </a:lnTo>
                <a:lnTo>
                  <a:pt x="234818" y="71898"/>
                </a:lnTo>
                <a:lnTo>
                  <a:pt x="234818" y="72818"/>
                </a:lnTo>
                <a:lnTo>
                  <a:pt x="235227" y="72000"/>
                </a:lnTo>
                <a:lnTo>
                  <a:pt x="235636" y="72102"/>
                </a:lnTo>
                <a:lnTo>
                  <a:pt x="235943" y="72409"/>
                </a:lnTo>
                <a:lnTo>
                  <a:pt x="236045" y="72000"/>
                </a:lnTo>
                <a:lnTo>
                  <a:pt x="236455" y="72205"/>
                </a:lnTo>
                <a:lnTo>
                  <a:pt x="236557" y="73125"/>
                </a:lnTo>
                <a:lnTo>
                  <a:pt x="237580" y="73943"/>
                </a:lnTo>
                <a:lnTo>
                  <a:pt x="237682" y="73841"/>
                </a:lnTo>
                <a:lnTo>
                  <a:pt x="237682" y="74045"/>
                </a:lnTo>
                <a:lnTo>
                  <a:pt x="238091" y="73841"/>
                </a:lnTo>
                <a:lnTo>
                  <a:pt x="237784" y="73227"/>
                </a:lnTo>
                <a:lnTo>
                  <a:pt x="237989" y="72614"/>
                </a:lnTo>
                <a:lnTo>
                  <a:pt x="238295" y="72818"/>
                </a:lnTo>
                <a:lnTo>
                  <a:pt x="238500" y="73534"/>
                </a:lnTo>
                <a:lnTo>
                  <a:pt x="238500" y="73023"/>
                </a:lnTo>
                <a:lnTo>
                  <a:pt x="238807" y="72614"/>
                </a:lnTo>
                <a:lnTo>
                  <a:pt x="238500" y="71284"/>
                </a:lnTo>
                <a:lnTo>
                  <a:pt x="238398" y="71182"/>
                </a:lnTo>
                <a:lnTo>
                  <a:pt x="238500" y="70977"/>
                </a:lnTo>
                <a:lnTo>
                  <a:pt x="238295" y="70466"/>
                </a:lnTo>
                <a:lnTo>
                  <a:pt x="237580" y="70261"/>
                </a:lnTo>
                <a:close/>
                <a:moveTo>
                  <a:pt x="240443" y="77727"/>
                </a:moveTo>
                <a:lnTo>
                  <a:pt x="240034" y="78545"/>
                </a:lnTo>
                <a:lnTo>
                  <a:pt x="240136" y="80284"/>
                </a:lnTo>
                <a:lnTo>
                  <a:pt x="240852" y="81000"/>
                </a:lnTo>
                <a:lnTo>
                  <a:pt x="240341" y="79568"/>
                </a:lnTo>
                <a:lnTo>
                  <a:pt x="241261" y="79773"/>
                </a:lnTo>
                <a:lnTo>
                  <a:pt x="240750" y="79057"/>
                </a:lnTo>
                <a:lnTo>
                  <a:pt x="241057" y="78852"/>
                </a:lnTo>
                <a:lnTo>
                  <a:pt x="241057" y="78545"/>
                </a:lnTo>
                <a:lnTo>
                  <a:pt x="240136" y="78955"/>
                </a:lnTo>
                <a:lnTo>
                  <a:pt x="240443" y="78648"/>
                </a:lnTo>
                <a:lnTo>
                  <a:pt x="240443" y="78341"/>
                </a:lnTo>
                <a:lnTo>
                  <a:pt x="240341" y="78136"/>
                </a:lnTo>
                <a:lnTo>
                  <a:pt x="240443" y="77727"/>
                </a:lnTo>
                <a:close/>
                <a:moveTo>
                  <a:pt x="79875" y="80284"/>
                </a:moveTo>
                <a:lnTo>
                  <a:pt x="78136" y="80591"/>
                </a:lnTo>
                <a:lnTo>
                  <a:pt x="78136" y="81511"/>
                </a:lnTo>
                <a:lnTo>
                  <a:pt x="78443" y="81818"/>
                </a:lnTo>
                <a:lnTo>
                  <a:pt x="79466" y="81511"/>
                </a:lnTo>
                <a:lnTo>
                  <a:pt x="80080" y="80693"/>
                </a:lnTo>
                <a:lnTo>
                  <a:pt x="79875" y="80284"/>
                </a:lnTo>
                <a:close/>
                <a:moveTo>
                  <a:pt x="261102" y="82636"/>
                </a:moveTo>
                <a:lnTo>
                  <a:pt x="261000" y="82841"/>
                </a:lnTo>
                <a:lnTo>
                  <a:pt x="261205" y="82943"/>
                </a:lnTo>
                <a:lnTo>
                  <a:pt x="261307" y="82943"/>
                </a:lnTo>
                <a:lnTo>
                  <a:pt x="261102" y="82636"/>
                </a:lnTo>
                <a:close/>
                <a:moveTo>
                  <a:pt x="220500" y="81818"/>
                </a:moveTo>
                <a:lnTo>
                  <a:pt x="219784" y="81920"/>
                </a:lnTo>
                <a:lnTo>
                  <a:pt x="219886" y="82227"/>
                </a:lnTo>
                <a:lnTo>
                  <a:pt x="220295" y="82534"/>
                </a:lnTo>
                <a:lnTo>
                  <a:pt x="220295" y="82841"/>
                </a:lnTo>
                <a:lnTo>
                  <a:pt x="221011" y="83148"/>
                </a:lnTo>
                <a:lnTo>
                  <a:pt x="221114" y="82636"/>
                </a:lnTo>
                <a:lnTo>
                  <a:pt x="220500" y="81818"/>
                </a:lnTo>
                <a:close/>
                <a:moveTo>
                  <a:pt x="222034" y="82636"/>
                </a:moveTo>
                <a:lnTo>
                  <a:pt x="221830" y="83045"/>
                </a:lnTo>
                <a:lnTo>
                  <a:pt x="221830" y="83352"/>
                </a:lnTo>
                <a:lnTo>
                  <a:pt x="222341" y="83148"/>
                </a:lnTo>
                <a:lnTo>
                  <a:pt x="222034" y="82636"/>
                </a:lnTo>
                <a:close/>
                <a:moveTo>
                  <a:pt x="240443" y="83352"/>
                </a:moveTo>
                <a:lnTo>
                  <a:pt x="240239" y="83659"/>
                </a:lnTo>
                <a:lnTo>
                  <a:pt x="240239" y="83659"/>
                </a:lnTo>
                <a:lnTo>
                  <a:pt x="240545" y="83352"/>
                </a:lnTo>
                <a:close/>
                <a:moveTo>
                  <a:pt x="240852" y="82943"/>
                </a:moveTo>
                <a:lnTo>
                  <a:pt x="240545" y="83352"/>
                </a:lnTo>
                <a:lnTo>
                  <a:pt x="240750" y="83557"/>
                </a:lnTo>
                <a:lnTo>
                  <a:pt x="241261" y="83455"/>
                </a:lnTo>
                <a:lnTo>
                  <a:pt x="241670" y="83557"/>
                </a:lnTo>
                <a:lnTo>
                  <a:pt x="241977" y="83455"/>
                </a:lnTo>
                <a:lnTo>
                  <a:pt x="242898" y="83966"/>
                </a:lnTo>
                <a:lnTo>
                  <a:pt x="241568" y="82943"/>
                </a:lnTo>
                <a:close/>
                <a:moveTo>
                  <a:pt x="230011" y="72818"/>
                </a:moveTo>
                <a:lnTo>
                  <a:pt x="228989" y="74250"/>
                </a:lnTo>
                <a:lnTo>
                  <a:pt x="228989" y="74761"/>
                </a:lnTo>
                <a:lnTo>
                  <a:pt x="228477" y="74966"/>
                </a:lnTo>
                <a:lnTo>
                  <a:pt x="228477" y="74864"/>
                </a:lnTo>
                <a:lnTo>
                  <a:pt x="227557" y="75375"/>
                </a:lnTo>
                <a:lnTo>
                  <a:pt x="227045" y="76398"/>
                </a:lnTo>
                <a:lnTo>
                  <a:pt x="225409" y="77216"/>
                </a:lnTo>
                <a:lnTo>
                  <a:pt x="225307" y="77420"/>
                </a:lnTo>
                <a:lnTo>
                  <a:pt x="225205" y="77523"/>
                </a:lnTo>
                <a:lnTo>
                  <a:pt x="225205" y="78648"/>
                </a:lnTo>
                <a:lnTo>
                  <a:pt x="223670" y="77932"/>
                </a:lnTo>
                <a:lnTo>
                  <a:pt x="223159" y="78750"/>
                </a:lnTo>
                <a:lnTo>
                  <a:pt x="223261" y="78750"/>
                </a:lnTo>
                <a:lnTo>
                  <a:pt x="224182" y="83045"/>
                </a:lnTo>
                <a:lnTo>
                  <a:pt x="225511" y="83045"/>
                </a:lnTo>
                <a:lnTo>
                  <a:pt x="225818" y="83659"/>
                </a:lnTo>
                <a:lnTo>
                  <a:pt x="226023" y="83455"/>
                </a:lnTo>
                <a:lnTo>
                  <a:pt x="226330" y="83557"/>
                </a:lnTo>
                <a:lnTo>
                  <a:pt x="226739" y="83045"/>
                </a:lnTo>
                <a:lnTo>
                  <a:pt x="227352" y="83557"/>
                </a:lnTo>
                <a:lnTo>
                  <a:pt x="227966" y="83352"/>
                </a:lnTo>
                <a:lnTo>
                  <a:pt x="228068" y="83557"/>
                </a:lnTo>
                <a:lnTo>
                  <a:pt x="228375" y="84273"/>
                </a:lnTo>
                <a:lnTo>
                  <a:pt x="229398" y="83659"/>
                </a:lnTo>
                <a:lnTo>
                  <a:pt x="229705" y="83250"/>
                </a:lnTo>
                <a:lnTo>
                  <a:pt x="229602" y="83045"/>
                </a:lnTo>
                <a:lnTo>
                  <a:pt x="229807" y="82739"/>
                </a:lnTo>
                <a:lnTo>
                  <a:pt x="229705" y="81920"/>
                </a:lnTo>
                <a:lnTo>
                  <a:pt x="230216" y="81102"/>
                </a:lnTo>
                <a:lnTo>
                  <a:pt x="230523" y="81102"/>
                </a:lnTo>
                <a:lnTo>
                  <a:pt x="231239" y="78955"/>
                </a:lnTo>
                <a:lnTo>
                  <a:pt x="231852" y="79159"/>
                </a:lnTo>
                <a:lnTo>
                  <a:pt x="232159" y="79159"/>
                </a:lnTo>
                <a:lnTo>
                  <a:pt x="232057" y="78955"/>
                </a:lnTo>
                <a:lnTo>
                  <a:pt x="231136" y="77932"/>
                </a:lnTo>
                <a:lnTo>
                  <a:pt x="231034" y="77114"/>
                </a:lnTo>
                <a:lnTo>
                  <a:pt x="230932" y="77011"/>
                </a:lnTo>
                <a:lnTo>
                  <a:pt x="230420" y="76295"/>
                </a:lnTo>
                <a:lnTo>
                  <a:pt x="230830" y="76193"/>
                </a:lnTo>
                <a:lnTo>
                  <a:pt x="230932" y="76091"/>
                </a:lnTo>
                <a:lnTo>
                  <a:pt x="230932" y="75580"/>
                </a:lnTo>
                <a:lnTo>
                  <a:pt x="231750" y="75580"/>
                </a:lnTo>
                <a:lnTo>
                  <a:pt x="231443" y="74864"/>
                </a:lnTo>
                <a:lnTo>
                  <a:pt x="232261" y="74761"/>
                </a:lnTo>
                <a:lnTo>
                  <a:pt x="231136" y="73841"/>
                </a:lnTo>
                <a:lnTo>
                  <a:pt x="230727" y="73943"/>
                </a:lnTo>
                <a:lnTo>
                  <a:pt x="230420" y="72920"/>
                </a:lnTo>
                <a:lnTo>
                  <a:pt x="230011" y="73227"/>
                </a:lnTo>
                <a:lnTo>
                  <a:pt x="230011" y="72818"/>
                </a:lnTo>
                <a:close/>
                <a:moveTo>
                  <a:pt x="261307" y="82943"/>
                </a:moveTo>
                <a:lnTo>
                  <a:pt x="262841" y="84989"/>
                </a:lnTo>
                <a:lnTo>
                  <a:pt x="262330" y="83761"/>
                </a:lnTo>
                <a:lnTo>
                  <a:pt x="261307" y="82943"/>
                </a:lnTo>
                <a:close/>
                <a:moveTo>
                  <a:pt x="237682" y="78239"/>
                </a:moveTo>
                <a:lnTo>
                  <a:pt x="237170" y="78852"/>
                </a:lnTo>
                <a:lnTo>
                  <a:pt x="234614" y="78955"/>
                </a:lnTo>
                <a:lnTo>
                  <a:pt x="234409" y="78750"/>
                </a:lnTo>
                <a:lnTo>
                  <a:pt x="233489" y="79057"/>
                </a:lnTo>
                <a:lnTo>
                  <a:pt x="232977" y="79875"/>
                </a:lnTo>
                <a:lnTo>
                  <a:pt x="232977" y="80080"/>
                </a:lnTo>
                <a:lnTo>
                  <a:pt x="232875" y="80182"/>
                </a:lnTo>
                <a:lnTo>
                  <a:pt x="232977" y="80898"/>
                </a:lnTo>
                <a:lnTo>
                  <a:pt x="232875" y="80693"/>
                </a:lnTo>
                <a:lnTo>
                  <a:pt x="232057" y="83455"/>
                </a:lnTo>
                <a:lnTo>
                  <a:pt x="232364" y="83659"/>
                </a:lnTo>
                <a:lnTo>
                  <a:pt x="232568" y="83864"/>
                </a:lnTo>
                <a:lnTo>
                  <a:pt x="232670" y="85909"/>
                </a:lnTo>
                <a:lnTo>
                  <a:pt x="233386" y="85807"/>
                </a:lnTo>
                <a:lnTo>
                  <a:pt x="233591" y="82841"/>
                </a:lnTo>
                <a:lnTo>
                  <a:pt x="234409" y="84784"/>
                </a:lnTo>
                <a:lnTo>
                  <a:pt x="235636" y="84375"/>
                </a:lnTo>
                <a:lnTo>
                  <a:pt x="235125" y="83761"/>
                </a:lnTo>
                <a:lnTo>
                  <a:pt x="235227" y="83148"/>
                </a:lnTo>
                <a:lnTo>
                  <a:pt x="234409" y="82023"/>
                </a:lnTo>
                <a:lnTo>
                  <a:pt x="234614" y="82023"/>
                </a:lnTo>
                <a:lnTo>
                  <a:pt x="235739" y="81000"/>
                </a:lnTo>
                <a:lnTo>
                  <a:pt x="236148" y="81102"/>
                </a:lnTo>
                <a:lnTo>
                  <a:pt x="235739" y="80693"/>
                </a:lnTo>
                <a:lnTo>
                  <a:pt x="235739" y="80795"/>
                </a:lnTo>
                <a:lnTo>
                  <a:pt x="233591" y="81205"/>
                </a:lnTo>
                <a:lnTo>
                  <a:pt x="233284" y="80693"/>
                </a:lnTo>
                <a:lnTo>
                  <a:pt x="233182" y="80182"/>
                </a:lnTo>
                <a:lnTo>
                  <a:pt x="235943" y="79568"/>
                </a:lnTo>
                <a:lnTo>
                  <a:pt x="236455" y="79773"/>
                </a:lnTo>
                <a:lnTo>
                  <a:pt x="236966" y="79670"/>
                </a:lnTo>
                <a:lnTo>
                  <a:pt x="237580" y="79057"/>
                </a:lnTo>
                <a:lnTo>
                  <a:pt x="237682" y="78239"/>
                </a:lnTo>
                <a:close/>
                <a:moveTo>
                  <a:pt x="210580" y="74659"/>
                </a:moveTo>
                <a:lnTo>
                  <a:pt x="219068" y="86114"/>
                </a:lnTo>
                <a:lnTo>
                  <a:pt x="219068" y="85705"/>
                </a:lnTo>
                <a:lnTo>
                  <a:pt x="219989" y="86011"/>
                </a:lnTo>
                <a:lnTo>
                  <a:pt x="220398" y="83250"/>
                </a:lnTo>
                <a:lnTo>
                  <a:pt x="219273" y="82636"/>
                </a:lnTo>
                <a:lnTo>
                  <a:pt x="218966" y="81102"/>
                </a:lnTo>
                <a:lnTo>
                  <a:pt x="218352" y="80898"/>
                </a:lnTo>
                <a:lnTo>
                  <a:pt x="218148" y="80489"/>
                </a:lnTo>
                <a:lnTo>
                  <a:pt x="218455" y="79977"/>
                </a:lnTo>
                <a:lnTo>
                  <a:pt x="218045" y="79466"/>
                </a:lnTo>
                <a:lnTo>
                  <a:pt x="217330" y="79773"/>
                </a:lnTo>
                <a:lnTo>
                  <a:pt x="217739" y="79568"/>
                </a:lnTo>
                <a:lnTo>
                  <a:pt x="216102" y="77830"/>
                </a:lnTo>
                <a:lnTo>
                  <a:pt x="215795" y="78034"/>
                </a:lnTo>
                <a:lnTo>
                  <a:pt x="212625" y="74659"/>
                </a:lnTo>
                <a:close/>
                <a:moveTo>
                  <a:pt x="246170" y="85602"/>
                </a:moveTo>
                <a:lnTo>
                  <a:pt x="245864" y="85909"/>
                </a:lnTo>
                <a:lnTo>
                  <a:pt x="245761" y="86216"/>
                </a:lnTo>
                <a:lnTo>
                  <a:pt x="246273" y="86523"/>
                </a:lnTo>
                <a:lnTo>
                  <a:pt x="246375" y="86011"/>
                </a:lnTo>
                <a:lnTo>
                  <a:pt x="246170" y="85602"/>
                </a:lnTo>
                <a:close/>
                <a:moveTo>
                  <a:pt x="261818" y="84375"/>
                </a:moveTo>
                <a:lnTo>
                  <a:pt x="261716" y="84886"/>
                </a:lnTo>
                <a:lnTo>
                  <a:pt x="260693" y="85705"/>
                </a:lnTo>
                <a:lnTo>
                  <a:pt x="260386" y="85705"/>
                </a:lnTo>
                <a:lnTo>
                  <a:pt x="260284" y="85193"/>
                </a:lnTo>
                <a:lnTo>
                  <a:pt x="260080" y="85705"/>
                </a:lnTo>
                <a:lnTo>
                  <a:pt x="258648" y="85909"/>
                </a:lnTo>
                <a:lnTo>
                  <a:pt x="259773" y="86523"/>
                </a:lnTo>
                <a:lnTo>
                  <a:pt x="262125" y="85500"/>
                </a:lnTo>
                <a:lnTo>
                  <a:pt x="262023" y="85295"/>
                </a:lnTo>
                <a:lnTo>
                  <a:pt x="262227" y="85193"/>
                </a:lnTo>
                <a:lnTo>
                  <a:pt x="262432" y="84477"/>
                </a:lnTo>
                <a:lnTo>
                  <a:pt x="261818" y="84375"/>
                </a:lnTo>
                <a:close/>
                <a:moveTo>
                  <a:pt x="249239" y="87852"/>
                </a:moveTo>
                <a:lnTo>
                  <a:pt x="248727" y="88670"/>
                </a:lnTo>
                <a:lnTo>
                  <a:pt x="249648" y="88466"/>
                </a:lnTo>
                <a:lnTo>
                  <a:pt x="249239" y="87852"/>
                </a:lnTo>
                <a:close/>
                <a:moveTo>
                  <a:pt x="220500" y="86216"/>
                </a:moveTo>
                <a:lnTo>
                  <a:pt x="219682" y="86932"/>
                </a:lnTo>
                <a:lnTo>
                  <a:pt x="219784" y="87136"/>
                </a:lnTo>
                <a:lnTo>
                  <a:pt x="227250" y="88875"/>
                </a:lnTo>
                <a:lnTo>
                  <a:pt x="227761" y="88977"/>
                </a:lnTo>
                <a:lnTo>
                  <a:pt x="227761" y="88057"/>
                </a:lnTo>
                <a:lnTo>
                  <a:pt x="226330" y="87648"/>
                </a:lnTo>
                <a:lnTo>
                  <a:pt x="226125" y="87136"/>
                </a:lnTo>
                <a:lnTo>
                  <a:pt x="224591" y="86727"/>
                </a:lnTo>
                <a:lnTo>
                  <a:pt x="224284" y="87136"/>
                </a:lnTo>
                <a:lnTo>
                  <a:pt x="222648" y="87034"/>
                </a:lnTo>
                <a:lnTo>
                  <a:pt x="222239" y="86523"/>
                </a:lnTo>
                <a:lnTo>
                  <a:pt x="220500" y="86216"/>
                </a:lnTo>
                <a:close/>
                <a:moveTo>
                  <a:pt x="227761" y="88364"/>
                </a:moveTo>
                <a:lnTo>
                  <a:pt x="228273" y="89080"/>
                </a:lnTo>
                <a:lnTo>
                  <a:pt x="228886" y="88670"/>
                </a:lnTo>
                <a:lnTo>
                  <a:pt x="228375" y="88364"/>
                </a:lnTo>
                <a:close/>
                <a:moveTo>
                  <a:pt x="229398" y="88568"/>
                </a:moveTo>
                <a:lnTo>
                  <a:pt x="228989" y="88977"/>
                </a:lnTo>
                <a:lnTo>
                  <a:pt x="229705" y="89182"/>
                </a:lnTo>
                <a:lnTo>
                  <a:pt x="229807" y="88670"/>
                </a:lnTo>
                <a:lnTo>
                  <a:pt x="229398" y="88568"/>
                </a:lnTo>
                <a:close/>
                <a:moveTo>
                  <a:pt x="235432" y="88466"/>
                </a:moveTo>
                <a:lnTo>
                  <a:pt x="234920" y="88875"/>
                </a:lnTo>
                <a:lnTo>
                  <a:pt x="233182" y="88568"/>
                </a:lnTo>
                <a:lnTo>
                  <a:pt x="232670" y="88670"/>
                </a:lnTo>
                <a:lnTo>
                  <a:pt x="232670" y="89182"/>
                </a:lnTo>
                <a:lnTo>
                  <a:pt x="234716" y="88977"/>
                </a:lnTo>
                <a:lnTo>
                  <a:pt x="235330" y="88773"/>
                </a:lnTo>
                <a:lnTo>
                  <a:pt x="235534" y="88466"/>
                </a:lnTo>
                <a:close/>
                <a:moveTo>
                  <a:pt x="230932" y="88364"/>
                </a:moveTo>
                <a:lnTo>
                  <a:pt x="230727" y="88568"/>
                </a:lnTo>
                <a:lnTo>
                  <a:pt x="231034" y="88977"/>
                </a:lnTo>
                <a:lnTo>
                  <a:pt x="231034" y="88977"/>
                </a:lnTo>
                <a:lnTo>
                  <a:pt x="230420" y="88670"/>
                </a:lnTo>
                <a:lnTo>
                  <a:pt x="230011" y="89386"/>
                </a:lnTo>
                <a:lnTo>
                  <a:pt x="231341" y="88977"/>
                </a:lnTo>
                <a:lnTo>
                  <a:pt x="231750" y="89080"/>
                </a:lnTo>
                <a:lnTo>
                  <a:pt x="231648" y="88977"/>
                </a:lnTo>
                <a:lnTo>
                  <a:pt x="231750" y="88977"/>
                </a:lnTo>
                <a:lnTo>
                  <a:pt x="231648" y="88670"/>
                </a:lnTo>
                <a:lnTo>
                  <a:pt x="231239" y="88568"/>
                </a:lnTo>
                <a:lnTo>
                  <a:pt x="230932" y="88364"/>
                </a:lnTo>
                <a:close/>
                <a:moveTo>
                  <a:pt x="232670" y="89591"/>
                </a:moveTo>
                <a:lnTo>
                  <a:pt x="231750" y="89898"/>
                </a:lnTo>
                <a:lnTo>
                  <a:pt x="232670" y="90409"/>
                </a:lnTo>
                <a:lnTo>
                  <a:pt x="233284" y="90205"/>
                </a:lnTo>
                <a:lnTo>
                  <a:pt x="232670" y="89591"/>
                </a:lnTo>
                <a:close/>
                <a:moveTo>
                  <a:pt x="239420" y="88670"/>
                </a:moveTo>
                <a:lnTo>
                  <a:pt x="237989" y="88773"/>
                </a:lnTo>
                <a:lnTo>
                  <a:pt x="235943" y="90102"/>
                </a:lnTo>
                <a:lnTo>
                  <a:pt x="235943" y="90511"/>
                </a:lnTo>
                <a:lnTo>
                  <a:pt x="237068" y="90102"/>
                </a:lnTo>
                <a:lnTo>
                  <a:pt x="239420" y="88670"/>
                </a:lnTo>
                <a:close/>
                <a:moveTo>
                  <a:pt x="244636" y="80386"/>
                </a:moveTo>
                <a:lnTo>
                  <a:pt x="243205" y="81409"/>
                </a:lnTo>
                <a:lnTo>
                  <a:pt x="243920" y="81614"/>
                </a:lnTo>
                <a:lnTo>
                  <a:pt x="244125" y="82125"/>
                </a:lnTo>
                <a:lnTo>
                  <a:pt x="244432" y="82330"/>
                </a:lnTo>
                <a:lnTo>
                  <a:pt x="245761" y="82227"/>
                </a:lnTo>
                <a:lnTo>
                  <a:pt x="245557" y="82739"/>
                </a:lnTo>
                <a:lnTo>
                  <a:pt x="244023" y="82943"/>
                </a:lnTo>
                <a:lnTo>
                  <a:pt x="244534" y="83250"/>
                </a:lnTo>
                <a:lnTo>
                  <a:pt x="244739" y="84068"/>
                </a:lnTo>
                <a:lnTo>
                  <a:pt x="245659" y="83148"/>
                </a:lnTo>
                <a:lnTo>
                  <a:pt x="245761" y="83966"/>
                </a:lnTo>
                <a:lnTo>
                  <a:pt x="246580" y="84068"/>
                </a:lnTo>
                <a:lnTo>
                  <a:pt x="246784" y="84580"/>
                </a:lnTo>
                <a:lnTo>
                  <a:pt x="249648" y="85909"/>
                </a:lnTo>
                <a:lnTo>
                  <a:pt x="249443" y="86011"/>
                </a:lnTo>
                <a:lnTo>
                  <a:pt x="249648" y="86011"/>
                </a:lnTo>
                <a:lnTo>
                  <a:pt x="250261" y="87443"/>
                </a:lnTo>
                <a:lnTo>
                  <a:pt x="249852" y="87545"/>
                </a:lnTo>
                <a:lnTo>
                  <a:pt x="250057" y="88057"/>
                </a:lnTo>
                <a:lnTo>
                  <a:pt x="249852" y="88466"/>
                </a:lnTo>
                <a:lnTo>
                  <a:pt x="251080" y="88159"/>
                </a:lnTo>
                <a:lnTo>
                  <a:pt x="251080" y="88670"/>
                </a:lnTo>
                <a:lnTo>
                  <a:pt x="251693" y="89386"/>
                </a:lnTo>
                <a:lnTo>
                  <a:pt x="253534" y="89386"/>
                </a:lnTo>
                <a:lnTo>
                  <a:pt x="253841" y="88977"/>
                </a:lnTo>
                <a:lnTo>
                  <a:pt x="252920" y="88466"/>
                </a:lnTo>
                <a:lnTo>
                  <a:pt x="254455" y="88261"/>
                </a:lnTo>
                <a:lnTo>
                  <a:pt x="254455" y="88159"/>
                </a:lnTo>
                <a:lnTo>
                  <a:pt x="254557" y="88159"/>
                </a:lnTo>
                <a:lnTo>
                  <a:pt x="254250" y="87750"/>
                </a:lnTo>
                <a:lnTo>
                  <a:pt x="254864" y="87955"/>
                </a:lnTo>
                <a:lnTo>
                  <a:pt x="255375" y="87852"/>
                </a:lnTo>
                <a:lnTo>
                  <a:pt x="257625" y="90307"/>
                </a:lnTo>
                <a:lnTo>
                  <a:pt x="260080" y="91023"/>
                </a:lnTo>
                <a:lnTo>
                  <a:pt x="260080" y="90716"/>
                </a:lnTo>
                <a:lnTo>
                  <a:pt x="260489" y="90614"/>
                </a:lnTo>
                <a:lnTo>
                  <a:pt x="259670" y="90307"/>
                </a:lnTo>
                <a:lnTo>
                  <a:pt x="259670" y="90102"/>
                </a:lnTo>
                <a:lnTo>
                  <a:pt x="259159" y="89386"/>
                </a:lnTo>
                <a:lnTo>
                  <a:pt x="258648" y="89386"/>
                </a:lnTo>
                <a:lnTo>
                  <a:pt x="257318" y="87034"/>
                </a:lnTo>
                <a:lnTo>
                  <a:pt x="258136" y="86932"/>
                </a:lnTo>
                <a:lnTo>
                  <a:pt x="256500" y="85705"/>
                </a:lnTo>
                <a:lnTo>
                  <a:pt x="256398" y="84989"/>
                </a:lnTo>
                <a:lnTo>
                  <a:pt x="251898" y="82636"/>
                </a:lnTo>
                <a:lnTo>
                  <a:pt x="249545" y="81716"/>
                </a:lnTo>
                <a:lnTo>
                  <a:pt x="248727" y="81920"/>
                </a:lnTo>
                <a:lnTo>
                  <a:pt x="248727" y="82125"/>
                </a:lnTo>
                <a:lnTo>
                  <a:pt x="246989" y="83455"/>
                </a:lnTo>
                <a:lnTo>
                  <a:pt x="246375" y="82636"/>
                </a:lnTo>
                <a:lnTo>
                  <a:pt x="246273" y="82943"/>
                </a:lnTo>
                <a:lnTo>
                  <a:pt x="245864" y="80795"/>
                </a:lnTo>
                <a:lnTo>
                  <a:pt x="244636" y="80386"/>
                </a:lnTo>
                <a:close/>
                <a:moveTo>
                  <a:pt x="242693" y="91534"/>
                </a:moveTo>
                <a:lnTo>
                  <a:pt x="241977" y="91636"/>
                </a:lnTo>
                <a:lnTo>
                  <a:pt x="241977" y="91841"/>
                </a:lnTo>
                <a:lnTo>
                  <a:pt x="242386" y="92352"/>
                </a:lnTo>
                <a:lnTo>
                  <a:pt x="242693" y="91534"/>
                </a:lnTo>
                <a:close/>
                <a:moveTo>
                  <a:pt x="285750" y="96648"/>
                </a:moveTo>
                <a:lnTo>
                  <a:pt x="285545" y="96750"/>
                </a:lnTo>
                <a:lnTo>
                  <a:pt x="284420" y="97159"/>
                </a:lnTo>
                <a:lnTo>
                  <a:pt x="284216" y="97261"/>
                </a:lnTo>
                <a:lnTo>
                  <a:pt x="285239" y="97261"/>
                </a:lnTo>
                <a:lnTo>
                  <a:pt x="285750" y="96648"/>
                </a:lnTo>
                <a:close/>
                <a:moveTo>
                  <a:pt x="285648" y="97057"/>
                </a:moveTo>
                <a:lnTo>
                  <a:pt x="285239" y="97261"/>
                </a:lnTo>
                <a:lnTo>
                  <a:pt x="285545" y="97261"/>
                </a:lnTo>
                <a:lnTo>
                  <a:pt x="285648" y="97057"/>
                </a:lnTo>
                <a:close/>
                <a:moveTo>
                  <a:pt x="284011" y="98080"/>
                </a:moveTo>
                <a:lnTo>
                  <a:pt x="282886" y="98591"/>
                </a:lnTo>
                <a:lnTo>
                  <a:pt x="283807" y="98693"/>
                </a:lnTo>
                <a:lnTo>
                  <a:pt x="284114" y="98386"/>
                </a:lnTo>
                <a:lnTo>
                  <a:pt x="284011" y="98080"/>
                </a:lnTo>
                <a:close/>
                <a:moveTo>
                  <a:pt x="168852" y="92761"/>
                </a:moveTo>
                <a:lnTo>
                  <a:pt x="168136" y="92864"/>
                </a:lnTo>
                <a:lnTo>
                  <a:pt x="168136" y="93682"/>
                </a:lnTo>
                <a:lnTo>
                  <a:pt x="167318" y="94295"/>
                </a:lnTo>
                <a:lnTo>
                  <a:pt x="167318" y="95114"/>
                </a:lnTo>
                <a:lnTo>
                  <a:pt x="166807" y="95420"/>
                </a:lnTo>
                <a:lnTo>
                  <a:pt x="166705" y="95318"/>
                </a:lnTo>
                <a:lnTo>
                  <a:pt x="165886" y="96341"/>
                </a:lnTo>
                <a:lnTo>
                  <a:pt x="165375" y="96239"/>
                </a:lnTo>
                <a:lnTo>
                  <a:pt x="164966" y="96443"/>
                </a:lnTo>
                <a:lnTo>
                  <a:pt x="164761" y="96443"/>
                </a:lnTo>
                <a:lnTo>
                  <a:pt x="164045" y="96955"/>
                </a:lnTo>
                <a:lnTo>
                  <a:pt x="163330" y="105955"/>
                </a:lnTo>
                <a:lnTo>
                  <a:pt x="163943" y="106261"/>
                </a:lnTo>
                <a:lnTo>
                  <a:pt x="165477" y="105852"/>
                </a:lnTo>
                <a:lnTo>
                  <a:pt x="168750" y="96034"/>
                </a:lnTo>
                <a:lnTo>
                  <a:pt x="169159" y="96341"/>
                </a:lnTo>
                <a:lnTo>
                  <a:pt x="169364" y="96136"/>
                </a:lnTo>
                <a:lnTo>
                  <a:pt x="168852" y="92761"/>
                </a:lnTo>
                <a:close/>
                <a:moveTo>
                  <a:pt x="79364" y="112500"/>
                </a:moveTo>
                <a:lnTo>
                  <a:pt x="79057" y="112807"/>
                </a:lnTo>
                <a:lnTo>
                  <a:pt x="79057" y="113011"/>
                </a:lnTo>
                <a:lnTo>
                  <a:pt x="79364" y="112500"/>
                </a:lnTo>
                <a:close/>
                <a:moveTo>
                  <a:pt x="185114" y="3784"/>
                </a:moveTo>
                <a:lnTo>
                  <a:pt x="184091" y="4398"/>
                </a:lnTo>
                <a:lnTo>
                  <a:pt x="184909" y="4705"/>
                </a:lnTo>
                <a:lnTo>
                  <a:pt x="183273" y="4705"/>
                </a:lnTo>
                <a:lnTo>
                  <a:pt x="183989" y="5011"/>
                </a:lnTo>
                <a:lnTo>
                  <a:pt x="184193" y="5318"/>
                </a:lnTo>
                <a:lnTo>
                  <a:pt x="184193" y="5318"/>
                </a:lnTo>
                <a:lnTo>
                  <a:pt x="183784" y="5011"/>
                </a:lnTo>
                <a:lnTo>
                  <a:pt x="180102" y="5114"/>
                </a:lnTo>
                <a:lnTo>
                  <a:pt x="180920" y="5216"/>
                </a:lnTo>
                <a:lnTo>
                  <a:pt x="177341" y="5727"/>
                </a:lnTo>
                <a:lnTo>
                  <a:pt x="177545" y="5932"/>
                </a:lnTo>
                <a:lnTo>
                  <a:pt x="177341" y="6239"/>
                </a:lnTo>
                <a:lnTo>
                  <a:pt x="176830" y="6136"/>
                </a:lnTo>
                <a:lnTo>
                  <a:pt x="177955" y="6443"/>
                </a:lnTo>
                <a:lnTo>
                  <a:pt x="177239" y="6443"/>
                </a:lnTo>
                <a:lnTo>
                  <a:pt x="178568" y="6852"/>
                </a:lnTo>
                <a:lnTo>
                  <a:pt x="178057" y="7057"/>
                </a:lnTo>
                <a:lnTo>
                  <a:pt x="178261" y="6852"/>
                </a:lnTo>
                <a:lnTo>
                  <a:pt x="178261" y="6852"/>
                </a:lnTo>
                <a:lnTo>
                  <a:pt x="174477" y="7057"/>
                </a:lnTo>
                <a:lnTo>
                  <a:pt x="174682" y="7466"/>
                </a:lnTo>
                <a:lnTo>
                  <a:pt x="174989" y="7568"/>
                </a:lnTo>
                <a:lnTo>
                  <a:pt x="175091" y="7773"/>
                </a:lnTo>
                <a:lnTo>
                  <a:pt x="177648" y="8795"/>
                </a:lnTo>
                <a:lnTo>
                  <a:pt x="177852" y="9205"/>
                </a:lnTo>
                <a:lnTo>
                  <a:pt x="178261" y="9511"/>
                </a:lnTo>
                <a:lnTo>
                  <a:pt x="178169" y="9789"/>
                </a:lnTo>
                <a:lnTo>
                  <a:pt x="177852" y="9409"/>
                </a:lnTo>
                <a:lnTo>
                  <a:pt x="177545" y="9716"/>
                </a:lnTo>
                <a:lnTo>
                  <a:pt x="177034" y="8591"/>
                </a:lnTo>
                <a:lnTo>
                  <a:pt x="173352" y="8182"/>
                </a:lnTo>
                <a:lnTo>
                  <a:pt x="173352" y="8182"/>
                </a:lnTo>
                <a:lnTo>
                  <a:pt x="173966" y="8489"/>
                </a:lnTo>
                <a:lnTo>
                  <a:pt x="172636" y="8489"/>
                </a:lnTo>
                <a:lnTo>
                  <a:pt x="175193" y="9205"/>
                </a:lnTo>
                <a:lnTo>
                  <a:pt x="175193" y="9205"/>
                </a:lnTo>
                <a:lnTo>
                  <a:pt x="172432" y="8898"/>
                </a:lnTo>
                <a:lnTo>
                  <a:pt x="172432" y="8693"/>
                </a:lnTo>
                <a:lnTo>
                  <a:pt x="172227" y="8591"/>
                </a:lnTo>
                <a:lnTo>
                  <a:pt x="172227" y="8182"/>
                </a:lnTo>
                <a:lnTo>
                  <a:pt x="171307" y="7670"/>
                </a:lnTo>
                <a:lnTo>
                  <a:pt x="171307" y="7670"/>
                </a:lnTo>
                <a:lnTo>
                  <a:pt x="171716" y="8284"/>
                </a:lnTo>
                <a:lnTo>
                  <a:pt x="171102" y="8898"/>
                </a:lnTo>
                <a:lnTo>
                  <a:pt x="172227" y="9511"/>
                </a:lnTo>
                <a:lnTo>
                  <a:pt x="172330" y="10330"/>
                </a:lnTo>
                <a:lnTo>
                  <a:pt x="174886" y="11148"/>
                </a:lnTo>
                <a:lnTo>
                  <a:pt x="173966" y="11045"/>
                </a:lnTo>
                <a:lnTo>
                  <a:pt x="174170" y="12068"/>
                </a:lnTo>
                <a:lnTo>
                  <a:pt x="173966" y="12375"/>
                </a:lnTo>
                <a:lnTo>
                  <a:pt x="173966" y="12580"/>
                </a:lnTo>
                <a:lnTo>
                  <a:pt x="173250" y="13398"/>
                </a:lnTo>
                <a:lnTo>
                  <a:pt x="170898" y="12886"/>
                </a:lnTo>
                <a:lnTo>
                  <a:pt x="172023" y="12886"/>
                </a:lnTo>
                <a:lnTo>
                  <a:pt x="172125" y="13091"/>
                </a:lnTo>
                <a:lnTo>
                  <a:pt x="172636" y="12989"/>
                </a:lnTo>
                <a:lnTo>
                  <a:pt x="172330" y="12784"/>
                </a:lnTo>
                <a:lnTo>
                  <a:pt x="173045" y="11761"/>
                </a:lnTo>
                <a:lnTo>
                  <a:pt x="173045" y="11352"/>
                </a:lnTo>
                <a:lnTo>
                  <a:pt x="172330" y="11045"/>
                </a:lnTo>
                <a:lnTo>
                  <a:pt x="171307" y="9920"/>
                </a:lnTo>
                <a:lnTo>
                  <a:pt x="171307" y="9716"/>
                </a:lnTo>
                <a:lnTo>
                  <a:pt x="171102" y="9307"/>
                </a:lnTo>
                <a:lnTo>
                  <a:pt x="170284" y="8898"/>
                </a:lnTo>
                <a:lnTo>
                  <a:pt x="170182" y="7875"/>
                </a:lnTo>
                <a:lnTo>
                  <a:pt x="168545" y="7670"/>
                </a:lnTo>
                <a:lnTo>
                  <a:pt x="167727" y="8080"/>
                </a:lnTo>
                <a:lnTo>
                  <a:pt x="167625" y="8795"/>
                </a:lnTo>
                <a:lnTo>
                  <a:pt x="167114" y="9205"/>
                </a:lnTo>
                <a:lnTo>
                  <a:pt x="167727" y="9409"/>
                </a:lnTo>
                <a:lnTo>
                  <a:pt x="168034" y="10432"/>
                </a:lnTo>
                <a:lnTo>
                  <a:pt x="169875" y="10943"/>
                </a:lnTo>
                <a:lnTo>
                  <a:pt x="169568" y="11557"/>
                </a:lnTo>
                <a:lnTo>
                  <a:pt x="164148" y="10227"/>
                </a:lnTo>
                <a:lnTo>
                  <a:pt x="163636" y="10432"/>
                </a:lnTo>
                <a:lnTo>
                  <a:pt x="164352" y="10841"/>
                </a:lnTo>
                <a:lnTo>
                  <a:pt x="163841" y="11250"/>
                </a:lnTo>
                <a:lnTo>
                  <a:pt x="159648" y="11557"/>
                </a:lnTo>
                <a:lnTo>
                  <a:pt x="159648" y="11557"/>
                </a:lnTo>
                <a:lnTo>
                  <a:pt x="159955" y="11455"/>
                </a:lnTo>
                <a:lnTo>
                  <a:pt x="159852" y="11045"/>
                </a:lnTo>
                <a:lnTo>
                  <a:pt x="159750" y="11045"/>
                </a:lnTo>
                <a:lnTo>
                  <a:pt x="158830" y="11250"/>
                </a:lnTo>
                <a:lnTo>
                  <a:pt x="159136" y="11352"/>
                </a:lnTo>
                <a:lnTo>
                  <a:pt x="158830" y="11455"/>
                </a:lnTo>
                <a:lnTo>
                  <a:pt x="158625" y="11352"/>
                </a:lnTo>
                <a:lnTo>
                  <a:pt x="156682" y="11966"/>
                </a:lnTo>
                <a:lnTo>
                  <a:pt x="156886" y="12068"/>
                </a:lnTo>
                <a:lnTo>
                  <a:pt x="155250" y="12886"/>
                </a:lnTo>
                <a:lnTo>
                  <a:pt x="154330" y="12273"/>
                </a:lnTo>
                <a:lnTo>
                  <a:pt x="155352" y="11966"/>
                </a:lnTo>
                <a:lnTo>
                  <a:pt x="152898" y="11250"/>
                </a:lnTo>
                <a:lnTo>
                  <a:pt x="153614" y="11659"/>
                </a:lnTo>
                <a:lnTo>
                  <a:pt x="153614" y="12375"/>
                </a:lnTo>
                <a:lnTo>
                  <a:pt x="154227" y="12784"/>
                </a:lnTo>
                <a:lnTo>
                  <a:pt x="154227" y="13602"/>
                </a:lnTo>
                <a:lnTo>
                  <a:pt x="152795" y="13193"/>
                </a:lnTo>
                <a:lnTo>
                  <a:pt x="151466" y="14011"/>
                </a:lnTo>
                <a:lnTo>
                  <a:pt x="152080" y="14727"/>
                </a:lnTo>
                <a:lnTo>
                  <a:pt x="151568" y="14932"/>
                </a:lnTo>
                <a:lnTo>
                  <a:pt x="149625" y="14318"/>
                </a:lnTo>
                <a:lnTo>
                  <a:pt x="149420" y="14523"/>
                </a:lnTo>
                <a:lnTo>
                  <a:pt x="150545" y="15239"/>
                </a:lnTo>
                <a:lnTo>
                  <a:pt x="150341" y="15545"/>
                </a:lnTo>
                <a:lnTo>
                  <a:pt x="146864" y="13295"/>
                </a:lnTo>
                <a:lnTo>
                  <a:pt x="147068" y="13193"/>
                </a:lnTo>
                <a:lnTo>
                  <a:pt x="145636" y="12580"/>
                </a:lnTo>
                <a:lnTo>
                  <a:pt x="151057" y="13398"/>
                </a:lnTo>
                <a:lnTo>
                  <a:pt x="151977" y="12886"/>
                </a:lnTo>
                <a:lnTo>
                  <a:pt x="151875" y="12375"/>
                </a:lnTo>
                <a:lnTo>
                  <a:pt x="150648" y="11659"/>
                </a:lnTo>
                <a:lnTo>
                  <a:pt x="150750" y="11761"/>
                </a:lnTo>
                <a:lnTo>
                  <a:pt x="150750" y="11761"/>
                </a:lnTo>
                <a:lnTo>
                  <a:pt x="146455" y="10636"/>
                </a:lnTo>
                <a:lnTo>
                  <a:pt x="146045" y="10841"/>
                </a:lnTo>
                <a:lnTo>
                  <a:pt x="145841" y="10636"/>
                </a:lnTo>
                <a:lnTo>
                  <a:pt x="145841" y="10534"/>
                </a:lnTo>
                <a:lnTo>
                  <a:pt x="145227" y="10432"/>
                </a:lnTo>
                <a:lnTo>
                  <a:pt x="145739" y="10330"/>
                </a:lnTo>
                <a:lnTo>
                  <a:pt x="145023" y="10125"/>
                </a:lnTo>
                <a:lnTo>
                  <a:pt x="145023" y="10125"/>
                </a:lnTo>
                <a:lnTo>
                  <a:pt x="145125" y="10227"/>
                </a:lnTo>
                <a:lnTo>
                  <a:pt x="143591" y="10330"/>
                </a:lnTo>
                <a:lnTo>
                  <a:pt x="143489" y="10125"/>
                </a:lnTo>
                <a:lnTo>
                  <a:pt x="142875" y="9920"/>
                </a:lnTo>
                <a:lnTo>
                  <a:pt x="144102" y="9920"/>
                </a:lnTo>
                <a:lnTo>
                  <a:pt x="143080" y="9409"/>
                </a:lnTo>
                <a:lnTo>
                  <a:pt x="142466" y="9920"/>
                </a:lnTo>
                <a:lnTo>
                  <a:pt x="141955" y="9409"/>
                </a:lnTo>
                <a:lnTo>
                  <a:pt x="141443" y="9716"/>
                </a:lnTo>
                <a:lnTo>
                  <a:pt x="141341" y="9511"/>
                </a:lnTo>
                <a:lnTo>
                  <a:pt x="141136" y="9409"/>
                </a:lnTo>
                <a:lnTo>
                  <a:pt x="140727" y="9920"/>
                </a:lnTo>
                <a:lnTo>
                  <a:pt x="140830" y="9409"/>
                </a:lnTo>
                <a:lnTo>
                  <a:pt x="140318" y="9307"/>
                </a:lnTo>
                <a:lnTo>
                  <a:pt x="139398" y="10023"/>
                </a:lnTo>
                <a:lnTo>
                  <a:pt x="138886" y="9716"/>
                </a:lnTo>
                <a:lnTo>
                  <a:pt x="138068" y="9920"/>
                </a:lnTo>
                <a:lnTo>
                  <a:pt x="138477" y="10227"/>
                </a:lnTo>
                <a:lnTo>
                  <a:pt x="137864" y="10125"/>
                </a:lnTo>
                <a:lnTo>
                  <a:pt x="137557" y="10330"/>
                </a:lnTo>
                <a:lnTo>
                  <a:pt x="137761" y="10534"/>
                </a:lnTo>
                <a:lnTo>
                  <a:pt x="137352" y="10636"/>
                </a:lnTo>
                <a:lnTo>
                  <a:pt x="137352" y="10125"/>
                </a:lnTo>
                <a:lnTo>
                  <a:pt x="137045" y="10534"/>
                </a:lnTo>
                <a:lnTo>
                  <a:pt x="136330" y="10534"/>
                </a:lnTo>
                <a:lnTo>
                  <a:pt x="136636" y="10636"/>
                </a:lnTo>
                <a:lnTo>
                  <a:pt x="136125" y="10636"/>
                </a:lnTo>
                <a:lnTo>
                  <a:pt x="136125" y="10841"/>
                </a:lnTo>
                <a:lnTo>
                  <a:pt x="135818" y="10841"/>
                </a:lnTo>
                <a:lnTo>
                  <a:pt x="135716" y="11045"/>
                </a:lnTo>
                <a:lnTo>
                  <a:pt x="135102" y="11352"/>
                </a:lnTo>
                <a:lnTo>
                  <a:pt x="135818" y="11455"/>
                </a:lnTo>
                <a:lnTo>
                  <a:pt x="135307" y="11455"/>
                </a:lnTo>
                <a:lnTo>
                  <a:pt x="135102" y="11761"/>
                </a:lnTo>
                <a:lnTo>
                  <a:pt x="135102" y="11966"/>
                </a:lnTo>
                <a:lnTo>
                  <a:pt x="134795" y="11659"/>
                </a:lnTo>
                <a:lnTo>
                  <a:pt x="134386" y="11761"/>
                </a:lnTo>
                <a:lnTo>
                  <a:pt x="134591" y="11864"/>
                </a:lnTo>
                <a:lnTo>
                  <a:pt x="134080" y="12068"/>
                </a:lnTo>
                <a:lnTo>
                  <a:pt x="134386" y="12068"/>
                </a:lnTo>
                <a:lnTo>
                  <a:pt x="134693" y="12273"/>
                </a:lnTo>
                <a:lnTo>
                  <a:pt x="134693" y="12375"/>
                </a:lnTo>
                <a:lnTo>
                  <a:pt x="133875" y="12477"/>
                </a:lnTo>
                <a:lnTo>
                  <a:pt x="134591" y="12477"/>
                </a:lnTo>
                <a:lnTo>
                  <a:pt x="133364" y="12784"/>
                </a:lnTo>
                <a:lnTo>
                  <a:pt x="133568" y="12886"/>
                </a:lnTo>
                <a:lnTo>
                  <a:pt x="133057" y="13091"/>
                </a:lnTo>
                <a:lnTo>
                  <a:pt x="133670" y="13295"/>
                </a:lnTo>
                <a:lnTo>
                  <a:pt x="132852" y="13500"/>
                </a:lnTo>
                <a:lnTo>
                  <a:pt x="133057" y="13602"/>
                </a:lnTo>
                <a:lnTo>
                  <a:pt x="133057" y="14216"/>
                </a:lnTo>
                <a:lnTo>
                  <a:pt x="132750" y="14420"/>
                </a:lnTo>
                <a:lnTo>
                  <a:pt x="132545" y="14318"/>
                </a:lnTo>
                <a:lnTo>
                  <a:pt x="131932" y="14727"/>
                </a:lnTo>
                <a:lnTo>
                  <a:pt x="132239" y="14625"/>
                </a:lnTo>
                <a:lnTo>
                  <a:pt x="130909" y="15750"/>
                </a:lnTo>
                <a:lnTo>
                  <a:pt x="131114" y="15852"/>
                </a:lnTo>
                <a:lnTo>
                  <a:pt x="131830" y="15545"/>
                </a:lnTo>
                <a:lnTo>
                  <a:pt x="131727" y="15443"/>
                </a:lnTo>
                <a:lnTo>
                  <a:pt x="132136" y="15443"/>
                </a:lnTo>
                <a:lnTo>
                  <a:pt x="131932" y="15545"/>
                </a:lnTo>
                <a:lnTo>
                  <a:pt x="132136" y="15545"/>
                </a:lnTo>
                <a:lnTo>
                  <a:pt x="131727" y="15852"/>
                </a:lnTo>
                <a:lnTo>
                  <a:pt x="130091" y="15955"/>
                </a:lnTo>
                <a:lnTo>
                  <a:pt x="129886" y="16057"/>
                </a:lnTo>
                <a:lnTo>
                  <a:pt x="130193" y="16466"/>
                </a:lnTo>
                <a:lnTo>
                  <a:pt x="128864" y="16568"/>
                </a:lnTo>
                <a:lnTo>
                  <a:pt x="129886" y="16568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7841" y="17182"/>
                </a:lnTo>
                <a:lnTo>
                  <a:pt x="128966" y="17386"/>
                </a:lnTo>
                <a:lnTo>
                  <a:pt x="127739" y="17386"/>
                </a:lnTo>
                <a:lnTo>
                  <a:pt x="128045" y="18102"/>
                </a:lnTo>
                <a:lnTo>
                  <a:pt x="129477" y="17795"/>
                </a:lnTo>
                <a:lnTo>
                  <a:pt x="129580" y="18000"/>
                </a:lnTo>
                <a:lnTo>
                  <a:pt x="129273" y="18205"/>
                </a:lnTo>
                <a:lnTo>
                  <a:pt x="127739" y="18307"/>
                </a:lnTo>
                <a:lnTo>
                  <a:pt x="128250" y="18511"/>
                </a:lnTo>
                <a:lnTo>
                  <a:pt x="127943" y="18818"/>
                </a:lnTo>
                <a:lnTo>
                  <a:pt x="128250" y="19023"/>
                </a:lnTo>
                <a:lnTo>
                  <a:pt x="127943" y="19227"/>
                </a:lnTo>
                <a:lnTo>
                  <a:pt x="128045" y="19330"/>
                </a:lnTo>
                <a:lnTo>
                  <a:pt x="129170" y="18614"/>
                </a:lnTo>
                <a:lnTo>
                  <a:pt x="128864" y="19023"/>
                </a:lnTo>
                <a:lnTo>
                  <a:pt x="128557" y="19023"/>
                </a:lnTo>
                <a:lnTo>
                  <a:pt x="128659" y="19330"/>
                </a:lnTo>
                <a:lnTo>
                  <a:pt x="127943" y="19841"/>
                </a:lnTo>
                <a:lnTo>
                  <a:pt x="128864" y="19534"/>
                </a:lnTo>
                <a:lnTo>
                  <a:pt x="128557" y="19841"/>
                </a:lnTo>
                <a:lnTo>
                  <a:pt x="128864" y="20045"/>
                </a:lnTo>
                <a:lnTo>
                  <a:pt x="128250" y="20352"/>
                </a:lnTo>
                <a:lnTo>
                  <a:pt x="129068" y="20761"/>
                </a:lnTo>
                <a:lnTo>
                  <a:pt x="128966" y="20864"/>
                </a:lnTo>
                <a:lnTo>
                  <a:pt x="131011" y="20148"/>
                </a:lnTo>
                <a:lnTo>
                  <a:pt x="131114" y="19943"/>
                </a:lnTo>
                <a:lnTo>
                  <a:pt x="131727" y="19841"/>
                </a:lnTo>
                <a:lnTo>
                  <a:pt x="131727" y="19534"/>
                </a:lnTo>
                <a:lnTo>
                  <a:pt x="131830" y="19330"/>
                </a:lnTo>
                <a:lnTo>
                  <a:pt x="132034" y="19841"/>
                </a:lnTo>
                <a:lnTo>
                  <a:pt x="132443" y="20045"/>
                </a:lnTo>
                <a:lnTo>
                  <a:pt x="132443" y="20659"/>
                </a:lnTo>
                <a:lnTo>
                  <a:pt x="133670" y="22295"/>
                </a:lnTo>
                <a:lnTo>
                  <a:pt x="133670" y="22500"/>
                </a:lnTo>
                <a:lnTo>
                  <a:pt x="133773" y="22705"/>
                </a:lnTo>
                <a:lnTo>
                  <a:pt x="133466" y="22705"/>
                </a:lnTo>
                <a:lnTo>
                  <a:pt x="133875" y="23523"/>
                </a:lnTo>
                <a:lnTo>
                  <a:pt x="135000" y="23318"/>
                </a:lnTo>
                <a:lnTo>
                  <a:pt x="135205" y="22909"/>
                </a:lnTo>
                <a:lnTo>
                  <a:pt x="136023" y="22807"/>
                </a:lnTo>
                <a:lnTo>
                  <a:pt x="136432" y="20557"/>
                </a:lnTo>
                <a:lnTo>
                  <a:pt x="136636" y="20557"/>
                </a:lnTo>
                <a:lnTo>
                  <a:pt x="136023" y="20455"/>
                </a:lnTo>
                <a:lnTo>
                  <a:pt x="137761" y="19739"/>
                </a:lnTo>
                <a:lnTo>
                  <a:pt x="137250" y="19739"/>
                </a:lnTo>
                <a:lnTo>
                  <a:pt x="137966" y="19227"/>
                </a:lnTo>
                <a:lnTo>
                  <a:pt x="136636" y="18307"/>
                </a:lnTo>
                <a:lnTo>
                  <a:pt x="136432" y="17489"/>
                </a:lnTo>
                <a:lnTo>
                  <a:pt x="136636" y="17591"/>
                </a:lnTo>
                <a:lnTo>
                  <a:pt x="136636" y="17080"/>
                </a:lnTo>
                <a:lnTo>
                  <a:pt x="136432" y="16773"/>
                </a:lnTo>
                <a:lnTo>
                  <a:pt x="136943" y="16670"/>
                </a:lnTo>
                <a:lnTo>
                  <a:pt x="136841" y="16670"/>
                </a:lnTo>
                <a:lnTo>
                  <a:pt x="136739" y="16466"/>
                </a:lnTo>
                <a:lnTo>
                  <a:pt x="137148" y="16364"/>
                </a:lnTo>
                <a:lnTo>
                  <a:pt x="137045" y="16364"/>
                </a:lnTo>
                <a:lnTo>
                  <a:pt x="137455" y="16159"/>
                </a:lnTo>
                <a:lnTo>
                  <a:pt x="137352" y="16057"/>
                </a:lnTo>
                <a:lnTo>
                  <a:pt x="137864" y="15955"/>
                </a:lnTo>
                <a:lnTo>
                  <a:pt x="137864" y="15852"/>
                </a:lnTo>
                <a:lnTo>
                  <a:pt x="139091" y="15034"/>
                </a:lnTo>
                <a:lnTo>
                  <a:pt x="138784" y="14625"/>
                </a:lnTo>
                <a:lnTo>
                  <a:pt x="138886" y="14216"/>
                </a:lnTo>
                <a:lnTo>
                  <a:pt x="138989" y="14216"/>
                </a:lnTo>
                <a:lnTo>
                  <a:pt x="139193" y="14011"/>
                </a:lnTo>
                <a:lnTo>
                  <a:pt x="139398" y="14011"/>
                </a:lnTo>
                <a:lnTo>
                  <a:pt x="139295" y="13909"/>
                </a:lnTo>
                <a:lnTo>
                  <a:pt x="141034" y="13705"/>
                </a:lnTo>
                <a:lnTo>
                  <a:pt x="141545" y="14011"/>
                </a:lnTo>
                <a:lnTo>
                  <a:pt x="141648" y="14625"/>
                </a:lnTo>
                <a:lnTo>
                  <a:pt x="139807" y="15852"/>
                </a:lnTo>
                <a:lnTo>
                  <a:pt x="139807" y="15955"/>
                </a:lnTo>
                <a:lnTo>
                  <a:pt x="139295" y="16159"/>
                </a:lnTo>
                <a:lnTo>
                  <a:pt x="139602" y="18511"/>
                </a:lnTo>
                <a:lnTo>
                  <a:pt x="140523" y="18716"/>
                </a:lnTo>
                <a:lnTo>
                  <a:pt x="140523" y="18920"/>
                </a:lnTo>
                <a:lnTo>
                  <a:pt x="140727" y="18920"/>
                </a:lnTo>
                <a:lnTo>
                  <a:pt x="140830" y="19330"/>
                </a:lnTo>
                <a:lnTo>
                  <a:pt x="142977" y="18818"/>
                </a:lnTo>
                <a:lnTo>
                  <a:pt x="142875" y="18716"/>
                </a:lnTo>
                <a:lnTo>
                  <a:pt x="143386" y="18511"/>
                </a:lnTo>
                <a:lnTo>
                  <a:pt x="143284" y="18716"/>
                </a:lnTo>
                <a:lnTo>
                  <a:pt x="144731" y="18619"/>
                </a:lnTo>
                <a:lnTo>
                  <a:pt x="144731" y="18619"/>
                </a:lnTo>
                <a:lnTo>
                  <a:pt x="146045" y="19125"/>
                </a:lnTo>
                <a:lnTo>
                  <a:pt x="144920" y="19227"/>
                </a:lnTo>
                <a:lnTo>
                  <a:pt x="144818" y="19432"/>
                </a:lnTo>
                <a:lnTo>
                  <a:pt x="144614" y="19330"/>
                </a:lnTo>
                <a:lnTo>
                  <a:pt x="144511" y="19636"/>
                </a:lnTo>
                <a:lnTo>
                  <a:pt x="141750" y="19739"/>
                </a:lnTo>
                <a:lnTo>
                  <a:pt x="141341" y="20045"/>
                </a:lnTo>
                <a:lnTo>
                  <a:pt x="142261" y="20864"/>
                </a:lnTo>
                <a:lnTo>
                  <a:pt x="142261" y="21784"/>
                </a:lnTo>
                <a:lnTo>
                  <a:pt x="140318" y="21375"/>
                </a:lnTo>
                <a:lnTo>
                  <a:pt x="139909" y="22398"/>
                </a:lnTo>
                <a:lnTo>
                  <a:pt x="140011" y="23318"/>
                </a:lnTo>
                <a:lnTo>
                  <a:pt x="140114" y="23932"/>
                </a:lnTo>
                <a:lnTo>
                  <a:pt x="139807" y="23932"/>
                </a:lnTo>
                <a:lnTo>
                  <a:pt x="140011" y="23318"/>
                </a:lnTo>
                <a:lnTo>
                  <a:pt x="138886" y="24545"/>
                </a:lnTo>
                <a:lnTo>
                  <a:pt x="138375" y="24239"/>
                </a:lnTo>
                <a:lnTo>
                  <a:pt x="134693" y="24750"/>
                </a:lnTo>
                <a:lnTo>
                  <a:pt x="135307" y="25261"/>
                </a:lnTo>
                <a:lnTo>
                  <a:pt x="134795" y="25057"/>
                </a:lnTo>
                <a:lnTo>
                  <a:pt x="134693" y="24750"/>
                </a:lnTo>
                <a:lnTo>
                  <a:pt x="133773" y="24443"/>
                </a:lnTo>
                <a:lnTo>
                  <a:pt x="132852" y="24955"/>
                </a:lnTo>
                <a:lnTo>
                  <a:pt x="131625" y="24443"/>
                </a:lnTo>
                <a:lnTo>
                  <a:pt x="131625" y="24136"/>
                </a:lnTo>
                <a:lnTo>
                  <a:pt x="131318" y="23830"/>
                </a:lnTo>
                <a:lnTo>
                  <a:pt x="131420" y="23420"/>
                </a:lnTo>
                <a:lnTo>
                  <a:pt x="131727" y="23216"/>
                </a:lnTo>
                <a:lnTo>
                  <a:pt x="131625" y="23114"/>
                </a:lnTo>
                <a:lnTo>
                  <a:pt x="132341" y="22500"/>
                </a:lnTo>
                <a:lnTo>
                  <a:pt x="131932" y="22398"/>
                </a:lnTo>
                <a:lnTo>
                  <a:pt x="132034" y="21273"/>
                </a:lnTo>
                <a:lnTo>
                  <a:pt x="132034" y="21273"/>
                </a:lnTo>
                <a:lnTo>
                  <a:pt x="130602" y="21886"/>
                </a:lnTo>
                <a:lnTo>
                  <a:pt x="130602" y="22193"/>
                </a:lnTo>
                <a:lnTo>
                  <a:pt x="131011" y="22295"/>
                </a:lnTo>
                <a:lnTo>
                  <a:pt x="130705" y="22398"/>
                </a:lnTo>
                <a:lnTo>
                  <a:pt x="130295" y="22398"/>
                </a:lnTo>
                <a:lnTo>
                  <a:pt x="130295" y="23318"/>
                </a:lnTo>
                <a:lnTo>
                  <a:pt x="130909" y="24341"/>
                </a:lnTo>
                <a:lnTo>
                  <a:pt x="130807" y="24545"/>
                </a:lnTo>
                <a:lnTo>
                  <a:pt x="131625" y="25261"/>
                </a:lnTo>
                <a:lnTo>
                  <a:pt x="131011" y="25057"/>
                </a:lnTo>
                <a:lnTo>
                  <a:pt x="130705" y="25466"/>
                </a:lnTo>
                <a:lnTo>
                  <a:pt x="128864" y="25466"/>
                </a:lnTo>
                <a:lnTo>
                  <a:pt x="127739" y="26080"/>
                </a:lnTo>
                <a:lnTo>
                  <a:pt x="127432" y="27205"/>
                </a:lnTo>
                <a:lnTo>
                  <a:pt x="127227" y="27205"/>
                </a:lnTo>
                <a:lnTo>
                  <a:pt x="127534" y="27409"/>
                </a:lnTo>
                <a:lnTo>
                  <a:pt x="127534" y="27409"/>
                </a:lnTo>
                <a:lnTo>
                  <a:pt x="126818" y="27307"/>
                </a:lnTo>
                <a:lnTo>
                  <a:pt x="126818" y="27307"/>
                </a:lnTo>
                <a:lnTo>
                  <a:pt x="127432" y="27409"/>
                </a:lnTo>
                <a:lnTo>
                  <a:pt x="125386" y="28023"/>
                </a:lnTo>
                <a:lnTo>
                  <a:pt x="124977" y="28841"/>
                </a:lnTo>
                <a:lnTo>
                  <a:pt x="124261" y="29148"/>
                </a:lnTo>
                <a:lnTo>
                  <a:pt x="124466" y="29352"/>
                </a:lnTo>
                <a:lnTo>
                  <a:pt x="123239" y="29455"/>
                </a:lnTo>
                <a:lnTo>
                  <a:pt x="123136" y="29148"/>
                </a:lnTo>
                <a:lnTo>
                  <a:pt x="122727" y="29352"/>
                </a:lnTo>
                <a:lnTo>
                  <a:pt x="123034" y="30170"/>
                </a:lnTo>
                <a:lnTo>
                  <a:pt x="120375" y="30375"/>
                </a:lnTo>
                <a:lnTo>
                  <a:pt x="120784" y="30477"/>
                </a:lnTo>
                <a:lnTo>
                  <a:pt x="120477" y="30580"/>
                </a:lnTo>
                <a:lnTo>
                  <a:pt x="120682" y="30682"/>
                </a:lnTo>
                <a:lnTo>
                  <a:pt x="120375" y="30784"/>
                </a:lnTo>
                <a:lnTo>
                  <a:pt x="122011" y="31193"/>
                </a:lnTo>
                <a:lnTo>
                  <a:pt x="121909" y="31295"/>
                </a:lnTo>
                <a:lnTo>
                  <a:pt x="122114" y="31295"/>
                </a:lnTo>
                <a:lnTo>
                  <a:pt x="122114" y="31398"/>
                </a:lnTo>
                <a:lnTo>
                  <a:pt x="122727" y="31602"/>
                </a:lnTo>
                <a:lnTo>
                  <a:pt x="122420" y="31705"/>
                </a:lnTo>
                <a:lnTo>
                  <a:pt x="122523" y="32114"/>
                </a:lnTo>
                <a:lnTo>
                  <a:pt x="123239" y="32523"/>
                </a:lnTo>
                <a:lnTo>
                  <a:pt x="123341" y="33136"/>
                </a:lnTo>
                <a:lnTo>
                  <a:pt x="123136" y="33034"/>
                </a:lnTo>
                <a:lnTo>
                  <a:pt x="123750" y="33852"/>
                </a:lnTo>
                <a:lnTo>
                  <a:pt x="123750" y="33852"/>
                </a:lnTo>
                <a:lnTo>
                  <a:pt x="123239" y="33341"/>
                </a:lnTo>
                <a:lnTo>
                  <a:pt x="123136" y="34261"/>
                </a:lnTo>
                <a:lnTo>
                  <a:pt x="123239" y="34159"/>
                </a:lnTo>
                <a:lnTo>
                  <a:pt x="123239" y="34261"/>
                </a:lnTo>
                <a:lnTo>
                  <a:pt x="122830" y="35386"/>
                </a:lnTo>
                <a:lnTo>
                  <a:pt x="117409" y="35284"/>
                </a:lnTo>
                <a:lnTo>
                  <a:pt x="117307" y="35489"/>
                </a:lnTo>
                <a:lnTo>
                  <a:pt x="116898" y="35591"/>
                </a:lnTo>
                <a:lnTo>
                  <a:pt x="116693" y="36307"/>
                </a:lnTo>
                <a:lnTo>
                  <a:pt x="116898" y="36307"/>
                </a:lnTo>
                <a:lnTo>
                  <a:pt x="116898" y="36614"/>
                </a:lnTo>
                <a:lnTo>
                  <a:pt x="117000" y="36614"/>
                </a:lnTo>
                <a:lnTo>
                  <a:pt x="116182" y="40091"/>
                </a:lnTo>
                <a:lnTo>
                  <a:pt x="116795" y="39784"/>
                </a:lnTo>
                <a:lnTo>
                  <a:pt x="116386" y="40295"/>
                </a:lnTo>
                <a:lnTo>
                  <a:pt x="116687" y="40446"/>
                </a:lnTo>
                <a:lnTo>
                  <a:pt x="116687" y="40446"/>
                </a:lnTo>
                <a:lnTo>
                  <a:pt x="116489" y="41932"/>
                </a:lnTo>
                <a:lnTo>
                  <a:pt x="118330" y="41625"/>
                </a:lnTo>
                <a:lnTo>
                  <a:pt x="118739" y="42136"/>
                </a:lnTo>
                <a:lnTo>
                  <a:pt x="118841" y="42034"/>
                </a:lnTo>
                <a:lnTo>
                  <a:pt x="119455" y="42955"/>
                </a:lnTo>
                <a:lnTo>
                  <a:pt x="122420" y="42034"/>
                </a:lnTo>
                <a:lnTo>
                  <a:pt x="122727" y="41625"/>
                </a:lnTo>
                <a:lnTo>
                  <a:pt x="123545" y="41318"/>
                </a:lnTo>
                <a:lnTo>
                  <a:pt x="123852" y="40500"/>
                </a:lnTo>
                <a:lnTo>
                  <a:pt x="124261" y="40193"/>
                </a:lnTo>
                <a:lnTo>
                  <a:pt x="123955" y="39784"/>
                </a:lnTo>
                <a:lnTo>
                  <a:pt x="124773" y="38045"/>
                </a:lnTo>
                <a:lnTo>
                  <a:pt x="126818" y="36920"/>
                </a:lnTo>
                <a:lnTo>
                  <a:pt x="126818" y="35693"/>
                </a:lnTo>
                <a:lnTo>
                  <a:pt x="129682" y="35591"/>
                </a:lnTo>
                <a:lnTo>
                  <a:pt x="131318" y="34466"/>
                </a:lnTo>
                <a:lnTo>
                  <a:pt x="136943" y="38864"/>
                </a:lnTo>
                <a:lnTo>
                  <a:pt x="137250" y="38864"/>
                </a:lnTo>
                <a:lnTo>
                  <a:pt x="137761" y="40091"/>
                </a:lnTo>
                <a:lnTo>
                  <a:pt x="137557" y="40193"/>
                </a:lnTo>
                <a:lnTo>
                  <a:pt x="137352" y="40807"/>
                </a:lnTo>
                <a:lnTo>
                  <a:pt x="137761" y="41011"/>
                </a:lnTo>
                <a:lnTo>
                  <a:pt x="138170" y="39989"/>
                </a:lnTo>
                <a:lnTo>
                  <a:pt x="138580" y="39886"/>
                </a:lnTo>
                <a:lnTo>
                  <a:pt x="138477" y="39375"/>
                </a:lnTo>
                <a:lnTo>
                  <a:pt x="138068" y="39170"/>
                </a:lnTo>
                <a:lnTo>
                  <a:pt x="138375" y="38455"/>
                </a:lnTo>
                <a:lnTo>
                  <a:pt x="139602" y="38966"/>
                </a:lnTo>
                <a:lnTo>
                  <a:pt x="137455" y="37432"/>
                </a:lnTo>
                <a:lnTo>
                  <a:pt x="137557" y="37023"/>
                </a:lnTo>
                <a:lnTo>
                  <a:pt x="136432" y="36818"/>
                </a:lnTo>
                <a:lnTo>
                  <a:pt x="134182" y="34057"/>
                </a:lnTo>
                <a:lnTo>
                  <a:pt x="134284" y="33341"/>
                </a:lnTo>
                <a:lnTo>
                  <a:pt x="135307" y="33239"/>
                </a:lnTo>
                <a:lnTo>
                  <a:pt x="135205" y="33750"/>
                </a:lnTo>
                <a:lnTo>
                  <a:pt x="135716" y="33750"/>
                </a:lnTo>
                <a:lnTo>
                  <a:pt x="135818" y="33545"/>
                </a:lnTo>
                <a:lnTo>
                  <a:pt x="136841" y="34670"/>
                </a:lnTo>
                <a:lnTo>
                  <a:pt x="136534" y="34670"/>
                </a:lnTo>
                <a:lnTo>
                  <a:pt x="138784" y="36102"/>
                </a:lnTo>
                <a:lnTo>
                  <a:pt x="138170" y="35898"/>
                </a:lnTo>
                <a:lnTo>
                  <a:pt x="140420" y="37330"/>
                </a:lnTo>
                <a:lnTo>
                  <a:pt x="140420" y="38557"/>
                </a:lnTo>
                <a:lnTo>
                  <a:pt x="140318" y="38557"/>
                </a:lnTo>
                <a:lnTo>
                  <a:pt x="141955" y="39989"/>
                </a:lnTo>
                <a:lnTo>
                  <a:pt x="141648" y="39989"/>
                </a:lnTo>
                <a:lnTo>
                  <a:pt x="141955" y="40398"/>
                </a:lnTo>
                <a:lnTo>
                  <a:pt x="143080" y="40500"/>
                </a:lnTo>
                <a:lnTo>
                  <a:pt x="143489" y="40807"/>
                </a:lnTo>
                <a:lnTo>
                  <a:pt x="143489" y="40909"/>
                </a:lnTo>
                <a:lnTo>
                  <a:pt x="142159" y="40909"/>
                </a:lnTo>
                <a:lnTo>
                  <a:pt x="142773" y="42239"/>
                </a:lnTo>
                <a:lnTo>
                  <a:pt x="143284" y="42545"/>
                </a:lnTo>
                <a:lnTo>
                  <a:pt x="143898" y="42545"/>
                </a:lnTo>
                <a:lnTo>
                  <a:pt x="143489" y="41318"/>
                </a:lnTo>
                <a:lnTo>
                  <a:pt x="144102" y="41523"/>
                </a:lnTo>
                <a:lnTo>
                  <a:pt x="144102" y="41523"/>
                </a:lnTo>
                <a:lnTo>
                  <a:pt x="143591" y="41011"/>
                </a:lnTo>
                <a:lnTo>
                  <a:pt x="144205" y="41011"/>
                </a:lnTo>
                <a:lnTo>
                  <a:pt x="144409" y="40807"/>
                </a:lnTo>
                <a:lnTo>
                  <a:pt x="143182" y="39989"/>
                </a:lnTo>
                <a:lnTo>
                  <a:pt x="143591" y="39784"/>
                </a:lnTo>
                <a:lnTo>
                  <a:pt x="143386" y="39682"/>
                </a:lnTo>
                <a:lnTo>
                  <a:pt x="143591" y="39580"/>
                </a:lnTo>
                <a:lnTo>
                  <a:pt x="143693" y="39784"/>
                </a:lnTo>
                <a:lnTo>
                  <a:pt x="143591" y="39477"/>
                </a:lnTo>
                <a:lnTo>
                  <a:pt x="143080" y="38761"/>
                </a:lnTo>
                <a:lnTo>
                  <a:pt x="143284" y="38352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4205" y="38864"/>
                </a:lnTo>
                <a:lnTo>
                  <a:pt x="144102" y="38557"/>
                </a:lnTo>
                <a:lnTo>
                  <a:pt x="144511" y="38761"/>
                </a:lnTo>
                <a:lnTo>
                  <a:pt x="144000" y="38250"/>
                </a:lnTo>
                <a:lnTo>
                  <a:pt x="145636" y="38045"/>
                </a:lnTo>
                <a:lnTo>
                  <a:pt x="145943" y="38250"/>
                </a:lnTo>
                <a:lnTo>
                  <a:pt x="146557" y="38250"/>
                </a:lnTo>
                <a:lnTo>
                  <a:pt x="146045" y="38864"/>
                </a:lnTo>
                <a:lnTo>
                  <a:pt x="146864" y="39989"/>
                </a:lnTo>
                <a:lnTo>
                  <a:pt x="146761" y="40295"/>
                </a:lnTo>
                <a:lnTo>
                  <a:pt x="147068" y="40398"/>
                </a:lnTo>
                <a:lnTo>
                  <a:pt x="146659" y="40602"/>
                </a:lnTo>
                <a:lnTo>
                  <a:pt x="146455" y="40295"/>
                </a:lnTo>
                <a:lnTo>
                  <a:pt x="146352" y="40705"/>
                </a:lnTo>
                <a:lnTo>
                  <a:pt x="146864" y="40807"/>
                </a:lnTo>
                <a:lnTo>
                  <a:pt x="147477" y="41727"/>
                </a:lnTo>
                <a:lnTo>
                  <a:pt x="147375" y="41830"/>
                </a:lnTo>
                <a:lnTo>
                  <a:pt x="147273" y="41932"/>
                </a:lnTo>
                <a:lnTo>
                  <a:pt x="148091" y="41932"/>
                </a:lnTo>
                <a:lnTo>
                  <a:pt x="147477" y="42239"/>
                </a:lnTo>
                <a:lnTo>
                  <a:pt x="147989" y="42239"/>
                </a:lnTo>
                <a:lnTo>
                  <a:pt x="147989" y="42341"/>
                </a:lnTo>
                <a:lnTo>
                  <a:pt x="148602" y="42239"/>
                </a:lnTo>
                <a:lnTo>
                  <a:pt x="149523" y="42852"/>
                </a:lnTo>
                <a:lnTo>
                  <a:pt x="150136" y="42648"/>
                </a:lnTo>
                <a:lnTo>
                  <a:pt x="150341" y="42136"/>
                </a:lnTo>
                <a:lnTo>
                  <a:pt x="152080" y="42955"/>
                </a:lnTo>
                <a:lnTo>
                  <a:pt x="152898" y="42852"/>
                </a:lnTo>
                <a:lnTo>
                  <a:pt x="153511" y="42239"/>
                </a:lnTo>
                <a:lnTo>
                  <a:pt x="154227" y="42443"/>
                </a:lnTo>
                <a:lnTo>
                  <a:pt x="154636" y="42136"/>
                </a:lnTo>
                <a:lnTo>
                  <a:pt x="154023" y="47659"/>
                </a:lnTo>
                <a:lnTo>
                  <a:pt x="152489" y="48068"/>
                </a:lnTo>
                <a:lnTo>
                  <a:pt x="152080" y="47864"/>
                </a:lnTo>
                <a:lnTo>
                  <a:pt x="151773" y="47864"/>
                </a:lnTo>
                <a:lnTo>
                  <a:pt x="151773" y="47761"/>
                </a:lnTo>
                <a:lnTo>
                  <a:pt x="151261" y="47557"/>
                </a:lnTo>
                <a:lnTo>
                  <a:pt x="150648" y="47761"/>
                </a:lnTo>
                <a:lnTo>
                  <a:pt x="150955" y="47557"/>
                </a:lnTo>
                <a:lnTo>
                  <a:pt x="150955" y="47557"/>
                </a:lnTo>
                <a:lnTo>
                  <a:pt x="149114" y="48170"/>
                </a:lnTo>
                <a:lnTo>
                  <a:pt x="146148" y="47659"/>
                </a:lnTo>
                <a:lnTo>
                  <a:pt x="145739" y="47148"/>
                </a:lnTo>
                <a:lnTo>
                  <a:pt x="144102" y="46739"/>
                </a:lnTo>
                <a:lnTo>
                  <a:pt x="144000" y="46432"/>
                </a:lnTo>
                <a:lnTo>
                  <a:pt x="143489" y="46227"/>
                </a:lnTo>
                <a:lnTo>
                  <a:pt x="141955" y="46534"/>
                </a:lnTo>
                <a:lnTo>
                  <a:pt x="141443" y="47250"/>
                </a:lnTo>
                <a:lnTo>
                  <a:pt x="141648" y="48170"/>
                </a:lnTo>
                <a:lnTo>
                  <a:pt x="140114" y="48580"/>
                </a:lnTo>
                <a:lnTo>
                  <a:pt x="133773" y="45818"/>
                </a:lnTo>
                <a:lnTo>
                  <a:pt x="133875" y="45818"/>
                </a:lnTo>
                <a:lnTo>
                  <a:pt x="132750" y="44898"/>
                </a:lnTo>
                <a:lnTo>
                  <a:pt x="133568" y="43670"/>
                </a:lnTo>
                <a:lnTo>
                  <a:pt x="133159" y="43057"/>
                </a:lnTo>
                <a:lnTo>
                  <a:pt x="133466" y="41932"/>
                </a:lnTo>
                <a:lnTo>
                  <a:pt x="132852" y="42136"/>
                </a:lnTo>
                <a:lnTo>
                  <a:pt x="132852" y="41830"/>
                </a:lnTo>
                <a:lnTo>
                  <a:pt x="132545" y="41727"/>
                </a:lnTo>
                <a:lnTo>
                  <a:pt x="132545" y="41625"/>
                </a:lnTo>
                <a:lnTo>
                  <a:pt x="130807" y="42136"/>
                </a:lnTo>
                <a:lnTo>
                  <a:pt x="130295" y="41830"/>
                </a:lnTo>
                <a:lnTo>
                  <a:pt x="122318" y="43977"/>
                </a:lnTo>
                <a:lnTo>
                  <a:pt x="121602" y="43670"/>
                </a:lnTo>
                <a:lnTo>
                  <a:pt x="120477" y="43875"/>
                </a:lnTo>
                <a:lnTo>
                  <a:pt x="119659" y="43057"/>
                </a:lnTo>
                <a:lnTo>
                  <a:pt x="115568" y="48477"/>
                </a:lnTo>
                <a:lnTo>
                  <a:pt x="115773" y="48784"/>
                </a:lnTo>
                <a:lnTo>
                  <a:pt x="114034" y="50932"/>
                </a:lnTo>
                <a:lnTo>
                  <a:pt x="112909" y="51239"/>
                </a:lnTo>
                <a:lnTo>
                  <a:pt x="109943" y="55739"/>
                </a:lnTo>
                <a:lnTo>
                  <a:pt x="109943" y="55739"/>
                </a:lnTo>
                <a:lnTo>
                  <a:pt x="110148" y="55534"/>
                </a:lnTo>
                <a:lnTo>
                  <a:pt x="110148" y="55534"/>
                </a:lnTo>
                <a:lnTo>
                  <a:pt x="108920" y="58602"/>
                </a:lnTo>
                <a:lnTo>
                  <a:pt x="109432" y="58807"/>
                </a:lnTo>
                <a:lnTo>
                  <a:pt x="109432" y="60034"/>
                </a:lnTo>
                <a:lnTo>
                  <a:pt x="109636" y="59932"/>
                </a:lnTo>
                <a:lnTo>
                  <a:pt x="109330" y="63716"/>
                </a:lnTo>
                <a:lnTo>
                  <a:pt x="108409" y="64841"/>
                </a:lnTo>
                <a:lnTo>
                  <a:pt x="109023" y="65659"/>
                </a:lnTo>
                <a:lnTo>
                  <a:pt x="109227" y="65557"/>
                </a:lnTo>
                <a:lnTo>
                  <a:pt x="109227" y="66170"/>
                </a:lnTo>
                <a:lnTo>
                  <a:pt x="110250" y="66170"/>
                </a:lnTo>
                <a:lnTo>
                  <a:pt x="109330" y="66375"/>
                </a:lnTo>
                <a:lnTo>
                  <a:pt x="109227" y="66273"/>
                </a:lnTo>
                <a:lnTo>
                  <a:pt x="109023" y="67091"/>
                </a:lnTo>
                <a:lnTo>
                  <a:pt x="109023" y="67091"/>
                </a:lnTo>
                <a:lnTo>
                  <a:pt x="109227" y="66989"/>
                </a:lnTo>
                <a:lnTo>
                  <a:pt x="109739" y="67909"/>
                </a:lnTo>
                <a:lnTo>
                  <a:pt x="110557" y="67705"/>
                </a:lnTo>
                <a:lnTo>
                  <a:pt x="110557" y="67705"/>
                </a:lnTo>
                <a:lnTo>
                  <a:pt x="110148" y="67909"/>
                </a:lnTo>
                <a:lnTo>
                  <a:pt x="110557" y="68114"/>
                </a:lnTo>
                <a:lnTo>
                  <a:pt x="110148" y="68318"/>
                </a:lnTo>
                <a:lnTo>
                  <a:pt x="110250" y="68318"/>
                </a:lnTo>
                <a:lnTo>
                  <a:pt x="110455" y="68523"/>
                </a:lnTo>
                <a:lnTo>
                  <a:pt x="110352" y="68727"/>
                </a:lnTo>
                <a:lnTo>
                  <a:pt x="110557" y="68625"/>
                </a:lnTo>
                <a:lnTo>
                  <a:pt x="110659" y="68932"/>
                </a:lnTo>
                <a:lnTo>
                  <a:pt x="110864" y="69034"/>
                </a:lnTo>
                <a:lnTo>
                  <a:pt x="110966" y="68932"/>
                </a:lnTo>
                <a:lnTo>
                  <a:pt x="111375" y="69648"/>
                </a:lnTo>
                <a:lnTo>
                  <a:pt x="111784" y="69852"/>
                </a:lnTo>
                <a:lnTo>
                  <a:pt x="111784" y="70261"/>
                </a:lnTo>
                <a:lnTo>
                  <a:pt x="112295" y="70875"/>
                </a:lnTo>
                <a:lnTo>
                  <a:pt x="112193" y="71182"/>
                </a:lnTo>
                <a:lnTo>
                  <a:pt x="112500" y="71182"/>
                </a:lnTo>
                <a:lnTo>
                  <a:pt x="112193" y="71284"/>
                </a:lnTo>
                <a:lnTo>
                  <a:pt x="117511" y="75477"/>
                </a:lnTo>
                <a:lnTo>
                  <a:pt x="119557" y="74761"/>
                </a:lnTo>
                <a:lnTo>
                  <a:pt x="119250" y="74761"/>
                </a:lnTo>
                <a:lnTo>
                  <a:pt x="120477" y="74659"/>
                </a:lnTo>
                <a:lnTo>
                  <a:pt x="119966" y="74659"/>
                </a:lnTo>
                <a:lnTo>
                  <a:pt x="121295" y="74557"/>
                </a:lnTo>
                <a:lnTo>
                  <a:pt x="121398" y="74761"/>
                </a:lnTo>
                <a:lnTo>
                  <a:pt x="127534" y="73227"/>
                </a:lnTo>
                <a:lnTo>
                  <a:pt x="127330" y="73432"/>
                </a:lnTo>
                <a:lnTo>
                  <a:pt x="129170" y="74455"/>
                </a:lnTo>
                <a:lnTo>
                  <a:pt x="129170" y="74761"/>
                </a:lnTo>
                <a:lnTo>
                  <a:pt x="129068" y="74761"/>
                </a:lnTo>
                <a:lnTo>
                  <a:pt x="129886" y="75477"/>
                </a:lnTo>
                <a:lnTo>
                  <a:pt x="130091" y="75477"/>
                </a:lnTo>
                <a:lnTo>
                  <a:pt x="130398" y="75580"/>
                </a:lnTo>
                <a:lnTo>
                  <a:pt x="130295" y="75170"/>
                </a:lnTo>
                <a:lnTo>
                  <a:pt x="130398" y="75477"/>
                </a:lnTo>
                <a:lnTo>
                  <a:pt x="130602" y="75170"/>
                </a:lnTo>
                <a:lnTo>
                  <a:pt x="131420" y="75375"/>
                </a:lnTo>
                <a:lnTo>
                  <a:pt x="131625" y="74966"/>
                </a:lnTo>
                <a:lnTo>
                  <a:pt x="132341" y="75784"/>
                </a:lnTo>
                <a:lnTo>
                  <a:pt x="132955" y="75886"/>
                </a:lnTo>
                <a:lnTo>
                  <a:pt x="132852" y="79466"/>
                </a:lnTo>
                <a:lnTo>
                  <a:pt x="132648" y="79568"/>
                </a:lnTo>
                <a:lnTo>
                  <a:pt x="133261" y="79875"/>
                </a:lnTo>
                <a:lnTo>
                  <a:pt x="133057" y="79977"/>
                </a:lnTo>
                <a:lnTo>
                  <a:pt x="132648" y="79670"/>
                </a:lnTo>
                <a:lnTo>
                  <a:pt x="132443" y="80591"/>
                </a:lnTo>
                <a:lnTo>
                  <a:pt x="132034" y="80693"/>
                </a:lnTo>
                <a:lnTo>
                  <a:pt x="132852" y="81716"/>
                </a:lnTo>
                <a:lnTo>
                  <a:pt x="132852" y="81716"/>
                </a:lnTo>
                <a:lnTo>
                  <a:pt x="132341" y="81409"/>
                </a:lnTo>
                <a:lnTo>
                  <a:pt x="132750" y="82023"/>
                </a:lnTo>
                <a:lnTo>
                  <a:pt x="132648" y="82023"/>
                </a:lnTo>
                <a:lnTo>
                  <a:pt x="133261" y="82636"/>
                </a:lnTo>
                <a:lnTo>
                  <a:pt x="132955" y="82534"/>
                </a:lnTo>
                <a:lnTo>
                  <a:pt x="135205" y="85909"/>
                </a:lnTo>
                <a:lnTo>
                  <a:pt x="136023" y="86114"/>
                </a:lnTo>
                <a:lnTo>
                  <a:pt x="135307" y="86318"/>
                </a:lnTo>
                <a:lnTo>
                  <a:pt x="135920" y="89284"/>
                </a:lnTo>
                <a:lnTo>
                  <a:pt x="136023" y="89182"/>
                </a:lnTo>
                <a:lnTo>
                  <a:pt x="136432" y="92557"/>
                </a:lnTo>
                <a:lnTo>
                  <a:pt x="134795" y="96648"/>
                </a:lnTo>
                <a:lnTo>
                  <a:pt x="137045" y="103602"/>
                </a:lnTo>
                <a:lnTo>
                  <a:pt x="136943" y="103602"/>
                </a:lnTo>
                <a:lnTo>
                  <a:pt x="140011" y="115364"/>
                </a:lnTo>
                <a:lnTo>
                  <a:pt x="146148" y="114955"/>
                </a:lnTo>
                <a:lnTo>
                  <a:pt x="146557" y="114648"/>
                </a:lnTo>
                <a:lnTo>
                  <a:pt x="147068" y="114648"/>
                </a:lnTo>
                <a:lnTo>
                  <a:pt x="152693" y="109125"/>
                </a:lnTo>
                <a:lnTo>
                  <a:pt x="153205" y="106977"/>
                </a:lnTo>
                <a:lnTo>
                  <a:pt x="153102" y="107080"/>
                </a:lnTo>
                <a:lnTo>
                  <a:pt x="153205" y="106875"/>
                </a:lnTo>
                <a:lnTo>
                  <a:pt x="153205" y="106977"/>
                </a:lnTo>
                <a:lnTo>
                  <a:pt x="155659" y="104523"/>
                </a:lnTo>
                <a:lnTo>
                  <a:pt x="155659" y="102784"/>
                </a:lnTo>
                <a:lnTo>
                  <a:pt x="155557" y="103091"/>
                </a:lnTo>
                <a:lnTo>
                  <a:pt x="155045" y="100330"/>
                </a:lnTo>
                <a:lnTo>
                  <a:pt x="160670" y="95932"/>
                </a:lnTo>
                <a:lnTo>
                  <a:pt x="160875" y="91125"/>
                </a:lnTo>
                <a:lnTo>
                  <a:pt x="160057" y="90307"/>
                </a:lnTo>
                <a:lnTo>
                  <a:pt x="159955" y="87136"/>
                </a:lnTo>
                <a:lnTo>
                  <a:pt x="159341" y="86523"/>
                </a:lnTo>
                <a:lnTo>
                  <a:pt x="161284" y="82125"/>
                </a:lnTo>
                <a:lnTo>
                  <a:pt x="161693" y="82023"/>
                </a:lnTo>
                <a:lnTo>
                  <a:pt x="170591" y="69341"/>
                </a:lnTo>
                <a:lnTo>
                  <a:pt x="170386" y="69136"/>
                </a:lnTo>
                <a:lnTo>
                  <a:pt x="170284" y="69341"/>
                </a:lnTo>
                <a:lnTo>
                  <a:pt x="170182" y="67807"/>
                </a:lnTo>
                <a:lnTo>
                  <a:pt x="164557" y="69341"/>
                </a:lnTo>
                <a:lnTo>
                  <a:pt x="162511" y="68114"/>
                </a:lnTo>
                <a:lnTo>
                  <a:pt x="163330" y="67602"/>
                </a:lnTo>
                <a:lnTo>
                  <a:pt x="162920" y="66784"/>
                </a:lnTo>
                <a:lnTo>
                  <a:pt x="162920" y="66886"/>
                </a:lnTo>
                <a:lnTo>
                  <a:pt x="159955" y="64125"/>
                </a:lnTo>
                <a:lnTo>
                  <a:pt x="159955" y="64534"/>
                </a:lnTo>
                <a:lnTo>
                  <a:pt x="157193" y="58295"/>
                </a:lnTo>
                <a:lnTo>
                  <a:pt x="157193" y="58295"/>
                </a:lnTo>
                <a:lnTo>
                  <a:pt x="157295" y="58398"/>
                </a:lnTo>
                <a:lnTo>
                  <a:pt x="156375" y="56761"/>
                </a:lnTo>
                <a:lnTo>
                  <a:pt x="155966" y="56557"/>
                </a:lnTo>
                <a:lnTo>
                  <a:pt x="155659" y="56148"/>
                </a:lnTo>
                <a:lnTo>
                  <a:pt x="155864" y="55432"/>
                </a:lnTo>
                <a:lnTo>
                  <a:pt x="152591" y="49193"/>
                </a:lnTo>
                <a:lnTo>
                  <a:pt x="152591" y="49193"/>
                </a:lnTo>
                <a:lnTo>
                  <a:pt x="153716" y="51136"/>
                </a:lnTo>
                <a:lnTo>
                  <a:pt x="154330" y="50830"/>
                </a:lnTo>
                <a:lnTo>
                  <a:pt x="154739" y="49602"/>
                </a:lnTo>
                <a:lnTo>
                  <a:pt x="154534" y="51136"/>
                </a:lnTo>
                <a:lnTo>
                  <a:pt x="158727" y="56557"/>
                </a:lnTo>
                <a:lnTo>
                  <a:pt x="158625" y="56557"/>
                </a:lnTo>
                <a:lnTo>
                  <a:pt x="162614" y="64330"/>
                </a:lnTo>
                <a:lnTo>
                  <a:pt x="162511" y="64227"/>
                </a:lnTo>
                <a:lnTo>
                  <a:pt x="162511" y="64227"/>
                </a:lnTo>
                <a:lnTo>
                  <a:pt x="163330" y="66989"/>
                </a:lnTo>
                <a:lnTo>
                  <a:pt x="171102" y="63818"/>
                </a:lnTo>
                <a:lnTo>
                  <a:pt x="171102" y="63409"/>
                </a:lnTo>
                <a:lnTo>
                  <a:pt x="173557" y="62489"/>
                </a:lnTo>
                <a:lnTo>
                  <a:pt x="173659" y="61977"/>
                </a:lnTo>
                <a:lnTo>
                  <a:pt x="174580" y="61568"/>
                </a:lnTo>
                <a:lnTo>
                  <a:pt x="174989" y="60750"/>
                </a:lnTo>
                <a:lnTo>
                  <a:pt x="175807" y="60443"/>
                </a:lnTo>
                <a:lnTo>
                  <a:pt x="175705" y="59625"/>
                </a:lnTo>
                <a:lnTo>
                  <a:pt x="176114" y="58807"/>
                </a:lnTo>
                <a:lnTo>
                  <a:pt x="176216" y="59114"/>
                </a:lnTo>
                <a:lnTo>
                  <a:pt x="177341" y="57170"/>
                </a:lnTo>
                <a:lnTo>
                  <a:pt x="174273" y="54920"/>
                </a:lnTo>
                <a:lnTo>
                  <a:pt x="173864" y="52977"/>
                </a:lnTo>
                <a:lnTo>
                  <a:pt x="172330" y="55023"/>
                </a:lnTo>
                <a:lnTo>
                  <a:pt x="170080" y="55330"/>
                </a:lnTo>
                <a:lnTo>
                  <a:pt x="169875" y="55023"/>
                </a:lnTo>
                <a:lnTo>
                  <a:pt x="169568" y="55023"/>
                </a:lnTo>
                <a:lnTo>
                  <a:pt x="169670" y="54818"/>
                </a:lnTo>
                <a:lnTo>
                  <a:pt x="169466" y="54716"/>
                </a:lnTo>
                <a:lnTo>
                  <a:pt x="169670" y="54000"/>
                </a:lnTo>
                <a:lnTo>
                  <a:pt x="169466" y="53284"/>
                </a:lnTo>
                <a:lnTo>
                  <a:pt x="169057" y="53795"/>
                </a:lnTo>
                <a:lnTo>
                  <a:pt x="169057" y="54511"/>
                </a:lnTo>
                <a:lnTo>
                  <a:pt x="168239" y="53182"/>
                </a:lnTo>
                <a:lnTo>
                  <a:pt x="168341" y="53182"/>
                </a:lnTo>
                <a:lnTo>
                  <a:pt x="168239" y="52568"/>
                </a:lnTo>
                <a:lnTo>
                  <a:pt x="168341" y="52568"/>
                </a:lnTo>
                <a:lnTo>
                  <a:pt x="165886" y="49807"/>
                </a:lnTo>
                <a:lnTo>
                  <a:pt x="166193" y="49602"/>
                </a:lnTo>
                <a:lnTo>
                  <a:pt x="165989" y="49193"/>
                </a:lnTo>
                <a:lnTo>
                  <a:pt x="166398" y="49295"/>
                </a:lnTo>
                <a:lnTo>
                  <a:pt x="166807" y="48682"/>
                </a:lnTo>
                <a:lnTo>
                  <a:pt x="166807" y="48784"/>
                </a:lnTo>
                <a:lnTo>
                  <a:pt x="171409" y="52568"/>
                </a:lnTo>
                <a:lnTo>
                  <a:pt x="172943" y="52466"/>
                </a:lnTo>
                <a:lnTo>
                  <a:pt x="173557" y="52057"/>
                </a:lnTo>
                <a:lnTo>
                  <a:pt x="174273" y="52364"/>
                </a:lnTo>
                <a:lnTo>
                  <a:pt x="174580" y="53182"/>
                </a:lnTo>
                <a:lnTo>
                  <a:pt x="177545" y="54000"/>
                </a:lnTo>
                <a:lnTo>
                  <a:pt x="177648" y="53898"/>
                </a:lnTo>
                <a:lnTo>
                  <a:pt x="177750" y="54000"/>
                </a:lnTo>
                <a:lnTo>
                  <a:pt x="182761" y="53898"/>
                </a:lnTo>
                <a:lnTo>
                  <a:pt x="182557" y="53795"/>
                </a:lnTo>
                <a:lnTo>
                  <a:pt x="182557" y="53795"/>
                </a:lnTo>
                <a:lnTo>
                  <a:pt x="182864" y="53898"/>
                </a:lnTo>
                <a:lnTo>
                  <a:pt x="182966" y="53898"/>
                </a:lnTo>
                <a:lnTo>
                  <a:pt x="184091" y="55432"/>
                </a:lnTo>
                <a:lnTo>
                  <a:pt x="184500" y="55636"/>
                </a:lnTo>
                <a:lnTo>
                  <a:pt x="184500" y="55534"/>
                </a:lnTo>
                <a:lnTo>
                  <a:pt x="185114" y="55534"/>
                </a:lnTo>
                <a:lnTo>
                  <a:pt x="184909" y="56045"/>
                </a:lnTo>
                <a:lnTo>
                  <a:pt x="185727" y="56557"/>
                </a:lnTo>
                <a:lnTo>
                  <a:pt x="186750" y="56250"/>
                </a:lnTo>
                <a:lnTo>
                  <a:pt x="185727" y="57068"/>
                </a:lnTo>
                <a:lnTo>
                  <a:pt x="185420" y="57068"/>
                </a:lnTo>
                <a:lnTo>
                  <a:pt x="187568" y="58602"/>
                </a:lnTo>
                <a:lnTo>
                  <a:pt x="188386" y="58193"/>
                </a:lnTo>
                <a:lnTo>
                  <a:pt x="188284" y="57170"/>
                </a:lnTo>
                <a:lnTo>
                  <a:pt x="188898" y="57170"/>
                </a:lnTo>
                <a:lnTo>
                  <a:pt x="188693" y="57682"/>
                </a:lnTo>
                <a:lnTo>
                  <a:pt x="189205" y="57682"/>
                </a:lnTo>
                <a:lnTo>
                  <a:pt x="188795" y="57989"/>
                </a:lnTo>
                <a:lnTo>
                  <a:pt x="188898" y="57989"/>
                </a:lnTo>
                <a:lnTo>
                  <a:pt x="189307" y="60239"/>
                </a:lnTo>
                <a:lnTo>
                  <a:pt x="189205" y="60239"/>
                </a:lnTo>
                <a:lnTo>
                  <a:pt x="189205" y="60545"/>
                </a:lnTo>
                <a:lnTo>
                  <a:pt x="189307" y="60341"/>
                </a:lnTo>
                <a:lnTo>
                  <a:pt x="190636" y="64227"/>
                </a:lnTo>
                <a:lnTo>
                  <a:pt x="190534" y="64227"/>
                </a:lnTo>
                <a:lnTo>
                  <a:pt x="193160" y="69965"/>
                </a:lnTo>
                <a:lnTo>
                  <a:pt x="194216" y="71693"/>
                </a:lnTo>
                <a:lnTo>
                  <a:pt x="195955" y="70568"/>
                </a:lnTo>
                <a:lnTo>
                  <a:pt x="195545" y="70261"/>
                </a:lnTo>
                <a:lnTo>
                  <a:pt x="195852" y="69443"/>
                </a:lnTo>
                <a:lnTo>
                  <a:pt x="196364" y="69239"/>
                </a:lnTo>
                <a:lnTo>
                  <a:pt x="196568" y="66375"/>
                </a:lnTo>
                <a:lnTo>
                  <a:pt x="196466" y="66170"/>
                </a:lnTo>
                <a:lnTo>
                  <a:pt x="196261" y="63920"/>
                </a:lnTo>
                <a:lnTo>
                  <a:pt x="196875" y="63818"/>
                </a:lnTo>
                <a:lnTo>
                  <a:pt x="200455" y="59830"/>
                </a:lnTo>
                <a:lnTo>
                  <a:pt x="200250" y="59932"/>
                </a:lnTo>
                <a:lnTo>
                  <a:pt x="200250" y="59932"/>
                </a:lnTo>
                <a:lnTo>
                  <a:pt x="201580" y="58705"/>
                </a:lnTo>
                <a:lnTo>
                  <a:pt x="201477" y="58091"/>
                </a:lnTo>
                <a:lnTo>
                  <a:pt x="202398" y="57580"/>
                </a:lnTo>
                <a:lnTo>
                  <a:pt x="202295" y="57068"/>
                </a:lnTo>
                <a:lnTo>
                  <a:pt x="202500" y="57580"/>
                </a:lnTo>
                <a:lnTo>
                  <a:pt x="202705" y="57682"/>
                </a:lnTo>
                <a:lnTo>
                  <a:pt x="202909" y="57273"/>
                </a:lnTo>
                <a:lnTo>
                  <a:pt x="203114" y="57886"/>
                </a:lnTo>
                <a:lnTo>
                  <a:pt x="203216" y="57682"/>
                </a:lnTo>
                <a:lnTo>
                  <a:pt x="203420" y="57784"/>
                </a:lnTo>
                <a:lnTo>
                  <a:pt x="203420" y="57784"/>
                </a:lnTo>
                <a:lnTo>
                  <a:pt x="203216" y="57477"/>
                </a:lnTo>
                <a:lnTo>
                  <a:pt x="203318" y="57273"/>
                </a:lnTo>
                <a:lnTo>
                  <a:pt x="203625" y="57682"/>
                </a:lnTo>
                <a:lnTo>
                  <a:pt x="203625" y="57170"/>
                </a:lnTo>
                <a:lnTo>
                  <a:pt x="203830" y="57682"/>
                </a:lnTo>
                <a:lnTo>
                  <a:pt x="204136" y="56966"/>
                </a:lnTo>
                <a:lnTo>
                  <a:pt x="204136" y="57375"/>
                </a:lnTo>
                <a:lnTo>
                  <a:pt x="204341" y="57273"/>
                </a:lnTo>
                <a:lnTo>
                  <a:pt x="204341" y="57580"/>
                </a:lnTo>
                <a:lnTo>
                  <a:pt x="204648" y="57170"/>
                </a:lnTo>
                <a:lnTo>
                  <a:pt x="204545" y="56250"/>
                </a:lnTo>
                <a:lnTo>
                  <a:pt x="204239" y="55943"/>
                </a:lnTo>
                <a:lnTo>
                  <a:pt x="204443" y="55943"/>
                </a:lnTo>
                <a:lnTo>
                  <a:pt x="204443" y="55739"/>
                </a:lnTo>
                <a:lnTo>
                  <a:pt x="205773" y="57068"/>
                </a:lnTo>
                <a:lnTo>
                  <a:pt x="206795" y="59216"/>
                </a:lnTo>
                <a:lnTo>
                  <a:pt x="206795" y="58909"/>
                </a:lnTo>
                <a:lnTo>
                  <a:pt x="207102" y="59011"/>
                </a:lnTo>
                <a:lnTo>
                  <a:pt x="207307" y="59625"/>
                </a:lnTo>
                <a:lnTo>
                  <a:pt x="207307" y="59420"/>
                </a:lnTo>
                <a:lnTo>
                  <a:pt x="207818" y="59523"/>
                </a:lnTo>
                <a:lnTo>
                  <a:pt x="208125" y="60136"/>
                </a:lnTo>
                <a:lnTo>
                  <a:pt x="207716" y="60136"/>
                </a:lnTo>
                <a:lnTo>
                  <a:pt x="208125" y="60648"/>
                </a:lnTo>
                <a:lnTo>
                  <a:pt x="208125" y="60239"/>
                </a:lnTo>
                <a:lnTo>
                  <a:pt x="208432" y="60750"/>
                </a:lnTo>
                <a:lnTo>
                  <a:pt x="208330" y="60750"/>
                </a:lnTo>
                <a:lnTo>
                  <a:pt x="208739" y="63614"/>
                </a:lnTo>
                <a:lnTo>
                  <a:pt x="209148" y="63102"/>
                </a:lnTo>
                <a:lnTo>
                  <a:pt x="209148" y="63716"/>
                </a:lnTo>
                <a:lnTo>
                  <a:pt x="209352" y="63409"/>
                </a:lnTo>
                <a:lnTo>
                  <a:pt x="210170" y="63409"/>
                </a:lnTo>
                <a:lnTo>
                  <a:pt x="210477" y="63205"/>
                </a:lnTo>
                <a:lnTo>
                  <a:pt x="210477" y="62795"/>
                </a:lnTo>
                <a:lnTo>
                  <a:pt x="210886" y="62898"/>
                </a:lnTo>
                <a:lnTo>
                  <a:pt x="210989" y="62182"/>
                </a:lnTo>
                <a:lnTo>
                  <a:pt x="211807" y="63000"/>
                </a:lnTo>
                <a:lnTo>
                  <a:pt x="212318" y="64943"/>
                </a:lnTo>
                <a:lnTo>
                  <a:pt x="212216" y="64943"/>
                </a:lnTo>
                <a:lnTo>
                  <a:pt x="212523" y="65966"/>
                </a:lnTo>
                <a:lnTo>
                  <a:pt x="212625" y="65659"/>
                </a:lnTo>
                <a:lnTo>
                  <a:pt x="213239" y="69750"/>
                </a:lnTo>
                <a:lnTo>
                  <a:pt x="213341" y="69545"/>
                </a:lnTo>
                <a:lnTo>
                  <a:pt x="213136" y="71386"/>
                </a:lnTo>
                <a:lnTo>
                  <a:pt x="218045" y="78545"/>
                </a:lnTo>
                <a:lnTo>
                  <a:pt x="218455" y="78545"/>
                </a:lnTo>
                <a:lnTo>
                  <a:pt x="218557" y="78341"/>
                </a:lnTo>
                <a:lnTo>
                  <a:pt x="218864" y="78341"/>
                </a:lnTo>
                <a:lnTo>
                  <a:pt x="217739" y="74659"/>
                </a:lnTo>
                <a:lnTo>
                  <a:pt x="215182" y="72307"/>
                </a:lnTo>
                <a:lnTo>
                  <a:pt x="215284" y="72614"/>
                </a:lnTo>
                <a:lnTo>
                  <a:pt x="214875" y="72102"/>
                </a:lnTo>
                <a:lnTo>
                  <a:pt x="215182" y="72307"/>
                </a:lnTo>
                <a:lnTo>
                  <a:pt x="214875" y="71284"/>
                </a:lnTo>
                <a:lnTo>
                  <a:pt x="214773" y="71386"/>
                </a:lnTo>
                <a:lnTo>
                  <a:pt x="213852" y="69852"/>
                </a:lnTo>
                <a:lnTo>
                  <a:pt x="214364" y="66580"/>
                </a:lnTo>
                <a:lnTo>
                  <a:pt x="214261" y="66375"/>
                </a:lnTo>
                <a:lnTo>
                  <a:pt x="215080" y="66273"/>
                </a:lnTo>
                <a:lnTo>
                  <a:pt x="215080" y="66784"/>
                </a:lnTo>
                <a:lnTo>
                  <a:pt x="216409" y="67398"/>
                </a:lnTo>
                <a:lnTo>
                  <a:pt x="216409" y="67295"/>
                </a:lnTo>
                <a:lnTo>
                  <a:pt x="216716" y="67602"/>
                </a:lnTo>
                <a:lnTo>
                  <a:pt x="216716" y="67500"/>
                </a:lnTo>
                <a:lnTo>
                  <a:pt x="217023" y="68011"/>
                </a:lnTo>
                <a:lnTo>
                  <a:pt x="217125" y="67909"/>
                </a:lnTo>
                <a:lnTo>
                  <a:pt x="217330" y="68625"/>
                </a:lnTo>
                <a:lnTo>
                  <a:pt x="217636" y="68625"/>
                </a:lnTo>
                <a:lnTo>
                  <a:pt x="217739" y="69034"/>
                </a:lnTo>
                <a:lnTo>
                  <a:pt x="219068" y="69648"/>
                </a:lnTo>
                <a:lnTo>
                  <a:pt x="218966" y="71182"/>
                </a:lnTo>
                <a:lnTo>
                  <a:pt x="218966" y="71182"/>
                </a:lnTo>
                <a:lnTo>
                  <a:pt x="219886" y="70568"/>
                </a:lnTo>
                <a:lnTo>
                  <a:pt x="219886" y="69750"/>
                </a:lnTo>
                <a:lnTo>
                  <a:pt x="220500" y="70159"/>
                </a:lnTo>
                <a:lnTo>
                  <a:pt x="220091" y="69545"/>
                </a:lnTo>
                <a:lnTo>
                  <a:pt x="220602" y="69852"/>
                </a:lnTo>
                <a:lnTo>
                  <a:pt x="220398" y="69443"/>
                </a:lnTo>
                <a:lnTo>
                  <a:pt x="222545" y="68318"/>
                </a:lnTo>
                <a:lnTo>
                  <a:pt x="222737" y="67743"/>
                </a:lnTo>
                <a:lnTo>
                  <a:pt x="222648" y="67295"/>
                </a:lnTo>
                <a:lnTo>
                  <a:pt x="222750" y="67295"/>
                </a:lnTo>
                <a:lnTo>
                  <a:pt x="222750" y="66886"/>
                </a:lnTo>
                <a:lnTo>
                  <a:pt x="222852" y="67091"/>
                </a:lnTo>
                <a:lnTo>
                  <a:pt x="222545" y="65864"/>
                </a:lnTo>
                <a:lnTo>
                  <a:pt x="219375" y="61773"/>
                </a:lnTo>
                <a:lnTo>
                  <a:pt x="219477" y="61773"/>
                </a:lnTo>
                <a:lnTo>
                  <a:pt x="218659" y="60239"/>
                </a:lnTo>
                <a:lnTo>
                  <a:pt x="219170" y="58398"/>
                </a:lnTo>
                <a:lnTo>
                  <a:pt x="219682" y="58500"/>
                </a:lnTo>
                <a:lnTo>
                  <a:pt x="220602" y="57477"/>
                </a:lnTo>
                <a:lnTo>
                  <a:pt x="221216" y="57989"/>
                </a:lnTo>
                <a:lnTo>
                  <a:pt x="221625" y="57682"/>
                </a:lnTo>
                <a:lnTo>
                  <a:pt x="221830" y="57886"/>
                </a:lnTo>
                <a:lnTo>
                  <a:pt x="221830" y="58500"/>
                </a:lnTo>
                <a:lnTo>
                  <a:pt x="222239" y="59011"/>
                </a:lnTo>
                <a:lnTo>
                  <a:pt x="222136" y="59011"/>
                </a:lnTo>
                <a:lnTo>
                  <a:pt x="222545" y="59114"/>
                </a:lnTo>
                <a:lnTo>
                  <a:pt x="222239" y="58500"/>
                </a:lnTo>
                <a:lnTo>
                  <a:pt x="222443" y="58091"/>
                </a:lnTo>
                <a:lnTo>
                  <a:pt x="224080" y="57477"/>
                </a:lnTo>
                <a:lnTo>
                  <a:pt x="224591" y="57477"/>
                </a:lnTo>
                <a:lnTo>
                  <a:pt x="224693" y="57170"/>
                </a:lnTo>
                <a:lnTo>
                  <a:pt x="225102" y="57068"/>
                </a:lnTo>
                <a:lnTo>
                  <a:pt x="224795" y="56455"/>
                </a:lnTo>
                <a:lnTo>
                  <a:pt x="225000" y="56250"/>
                </a:lnTo>
                <a:lnTo>
                  <a:pt x="225716" y="57068"/>
                </a:lnTo>
                <a:lnTo>
                  <a:pt x="226023" y="56659"/>
                </a:lnTo>
                <a:lnTo>
                  <a:pt x="226125" y="56761"/>
                </a:lnTo>
                <a:lnTo>
                  <a:pt x="226534" y="56659"/>
                </a:lnTo>
                <a:lnTo>
                  <a:pt x="226739" y="56659"/>
                </a:lnTo>
                <a:lnTo>
                  <a:pt x="226739" y="56557"/>
                </a:lnTo>
                <a:lnTo>
                  <a:pt x="227352" y="56455"/>
                </a:lnTo>
                <a:lnTo>
                  <a:pt x="227761" y="55739"/>
                </a:lnTo>
                <a:lnTo>
                  <a:pt x="228170" y="55739"/>
                </a:lnTo>
                <a:lnTo>
                  <a:pt x="228375" y="55534"/>
                </a:lnTo>
                <a:lnTo>
                  <a:pt x="228477" y="54920"/>
                </a:lnTo>
                <a:lnTo>
                  <a:pt x="229807" y="54000"/>
                </a:lnTo>
                <a:lnTo>
                  <a:pt x="229705" y="53386"/>
                </a:lnTo>
                <a:lnTo>
                  <a:pt x="229193" y="53182"/>
                </a:lnTo>
                <a:lnTo>
                  <a:pt x="229807" y="52977"/>
                </a:lnTo>
                <a:lnTo>
                  <a:pt x="229398" y="52466"/>
                </a:lnTo>
                <a:lnTo>
                  <a:pt x="229602" y="52466"/>
                </a:lnTo>
                <a:lnTo>
                  <a:pt x="229807" y="52670"/>
                </a:lnTo>
                <a:lnTo>
                  <a:pt x="230318" y="50932"/>
                </a:lnTo>
                <a:lnTo>
                  <a:pt x="230727" y="50932"/>
                </a:lnTo>
                <a:lnTo>
                  <a:pt x="230523" y="50318"/>
                </a:lnTo>
                <a:lnTo>
                  <a:pt x="230625" y="50318"/>
                </a:lnTo>
                <a:lnTo>
                  <a:pt x="230318" y="50114"/>
                </a:lnTo>
                <a:lnTo>
                  <a:pt x="230727" y="50114"/>
                </a:lnTo>
                <a:lnTo>
                  <a:pt x="230625" y="49602"/>
                </a:lnTo>
                <a:lnTo>
                  <a:pt x="230318" y="49705"/>
                </a:lnTo>
                <a:lnTo>
                  <a:pt x="230625" y="49295"/>
                </a:lnTo>
                <a:lnTo>
                  <a:pt x="229807" y="48886"/>
                </a:lnTo>
                <a:lnTo>
                  <a:pt x="229295" y="49091"/>
                </a:lnTo>
                <a:lnTo>
                  <a:pt x="228886" y="48989"/>
                </a:lnTo>
                <a:lnTo>
                  <a:pt x="230011" y="48273"/>
                </a:lnTo>
                <a:lnTo>
                  <a:pt x="229909" y="47966"/>
                </a:lnTo>
                <a:lnTo>
                  <a:pt x="228682" y="47148"/>
                </a:lnTo>
                <a:lnTo>
                  <a:pt x="228170" y="47250"/>
                </a:lnTo>
                <a:lnTo>
                  <a:pt x="228477" y="47045"/>
                </a:lnTo>
                <a:lnTo>
                  <a:pt x="229807" y="47455"/>
                </a:lnTo>
                <a:lnTo>
                  <a:pt x="226227" y="44080"/>
                </a:lnTo>
                <a:lnTo>
                  <a:pt x="226739" y="43057"/>
                </a:lnTo>
                <a:lnTo>
                  <a:pt x="226534" y="42750"/>
                </a:lnTo>
                <a:lnTo>
                  <a:pt x="226534" y="42750"/>
                </a:lnTo>
                <a:lnTo>
                  <a:pt x="226739" y="42955"/>
                </a:lnTo>
                <a:lnTo>
                  <a:pt x="227045" y="42545"/>
                </a:lnTo>
                <a:lnTo>
                  <a:pt x="226943" y="42341"/>
                </a:lnTo>
                <a:lnTo>
                  <a:pt x="228170" y="41932"/>
                </a:lnTo>
                <a:lnTo>
                  <a:pt x="228170" y="41523"/>
                </a:lnTo>
                <a:lnTo>
                  <a:pt x="225920" y="41216"/>
                </a:lnTo>
                <a:lnTo>
                  <a:pt x="225511" y="41830"/>
                </a:lnTo>
                <a:lnTo>
                  <a:pt x="225000" y="41625"/>
                </a:lnTo>
                <a:lnTo>
                  <a:pt x="224898" y="41216"/>
                </a:lnTo>
                <a:lnTo>
                  <a:pt x="223159" y="39989"/>
                </a:lnTo>
                <a:lnTo>
                  <a:pt x="224182" y="39580"/>
                </a:lnTo>
                <a:lnTo>
                  <a:pt x="224284" y="38966"/>
                </a:lnTo>
                <a:lnTo>
                  <a:pt x="224898" y="38659"/>
                </a:lnTo>
                <a:lnTo>
                  <a:pt x="225000" y="38250"/>
                </a:lnTo>
                <a:lnTo>
                  <a:pt x="225614" y="37943"/>
                </a:lnTo>
                <a:lnTo>
                  <a:pt x="226227" y="38557"/>
                </a:lnTo>
                <a:lnTo>
                  <a:pt x="226023" y="39477"/>
                </a:lnTo>
                <a:lnTo>
                  <a:pt x="226432" y="39477"/>
                </a:lnTo>
                <a:lnTo>
                  <a:pt x="226432" y="39784"/>
                </a:lnTo>
                <a:lnTo>
                  <a:pt x="226125" y="39989"/>
                </a:lnTo>
                <a:lnTo>
                  <a:pt x="226534" y="39989"/>
                </a:lnTo>
                <a:lnTo>
                  <a:pt x="226636" y="39886"/>
                </a:lnTo>
                <a:lnTo>
                  <a:pt x="228273" y="38864"/>
                </a:lnTo>
                <a:lnTo>
                  <a:pt x="228682" y="39273"/>
                </a:lnTo>
                <a:lnTo>
                  <a:pt x="228784" y="39068"/>
                </a:lnTo>
                <a:lnTo>
                  <a:pt x="229500" y="39580"/>
                </a:lnTo>
                <a:lnTo>
                  <a:pt x="229602" y="40091"/>
                </a:lnTo>
                <a:lnTo>
                  <a:pt x="229909" y="40193"/>
                </a:lnTo>
                <a:lnTo>
                  <a:pt x="229500" y="40807"/>
                </a:lnTo>
                <a:lnTo>
                  <a:pt x="230011" y="40807"/>
                </a:lnTo>
                <a:lnTo>
                  <a:pt x="229807" y="41011"/>
                </a:lnTo>
                <a:lnTo>
                  <a:pt x="230114" y="41114"/>
                </a:lnTo>
                <a:lnTo>
                  <a:pt x="230216" y="41216"/>
                </a:lnTo>
                <a:lnTo>
                  <a:pt x="230420" y="41114"/>
                </a:lnTo>
                <a:lnTo>
                  <a:pt x="230523" y="40909"/>
                </a:lnTo>
                <a:lnTo>
                  <a:pt x="231955" y="42136"/>
                </a:lnTo>
                <a:lnTo>
                  <a:pt x="231341" y="42136"/>
                </a:lnTo>
                <a:lnTo>
                  <a:pt x="232670" y="44182"/>
                </a:lnTo>
                <a:lnTo>
                  <a:pt x="232568" y="44284"/>
                </a:lnTo>
                <a:lnTo>
                  <a:pt x="232670" y="44386"/>
                </a:lnTo>
                <a:lnTo>
                  <a:pt x="232466" y="44386"/>
                </a:lnTo>
                <a:lnTo>
                  <a:pt x="232875" y="44795"/>
                </a:lnTo>
                <a:lnTo>
                  <a:pt x="233080" y="44591"/>
                </a:lnTo>
                <a:lnTo>
                  <a:pt x="233182" y="44284"/>
                </a:lnTo>
                <a:lnTo>
                  <a:pt x="233489" y="44489"/>
                </a:lnTo>
                <a:lnTo>
                  <a:pt x="233386" y="44284"/>
                </a:lnTo>
                <a:lnTo>
                  <a:pt x="233591" y="44284"/>
                </a:lnTo>
                <a:lnTo>
                  <a:pt x="233693" y="44080"/>
                </a:lnTo>
                <a:lnTo>
                  <a:pt x="234205" y="44182"/>
                </a:lnTo>
                <a:lnTo>
                  <a:pt x="234614" y="43875"/>
                </a:lnTo>
                <a:lnTo>
                  <a:pt x="234614" y="42955"/>
                </a:lnTo>
                <a:lnTo>
                  <a:pt x="231034" y="39170"/>
                </a:lnTo>
                <a:lnTo>
                  <a:pt x="232261" y="38045"/>
                </a:lnTo>
                <a:lnTo>
                  <a:pt x="232057" y="36205"/>
                </a:lnTo>
                <a:lnTo>
                  <a:pt x="232057" y="36205"/>
                </a:lnTo>
                <a:lnTo>
                  <a:pt x="232364" y="36307"/>
                </a:lnTo>
                <a:lnTo>
                  <a:pt x="232670" y="35591"/>
                </a:lnTo>
                <a:lnTo>
                  <a:pt x="232977" y="35591"/>
                </a:lnTo>
                <a:lnTo>
                  <a:pt x="234102" y="36102"/>
                </a:lnTo>
                <a:lnTo>
                  <a:pt x="235739" y="30273"/>
                </a:lnTo>
                <a:lnTo>
                  <a:pt x="232670" y="25773"/>
                </a:lnTo>
                <a:lnTo>
                  <a:pt x="232670" y="25466"/>
                </a:lnTo>
                <a:lnTo>
                  <a:pt x="229909" y="24545"/>
                </a:lnTo>
                <a:lnTo>
                  <a:pt x="230420" y="25159"/>
                </a:lnTo>
                <a:lnTo>
                  <a:pt x="230318" y="25364"/>
                </a:lnTo>
                <a:lnTo>
                  <a:pt x="230114" y="24955"/>
                </a:lnTo>
                <a:lnTo>
                  <a:pt x="230114" y="25159"/>
                </a:lnTo>
                <a:lnTo>
                  <a:pt x="229500" y="25261"/>
                </a:lnTo>
                <a:lnTo>
                  <a:pt x="229602" y="24955"/>
                </a:lnTo>
                <a:lnTo>
                  <a:pt x="228886" y="24648"/>
                </a:lnTo>
                <a:lnTo>
                  <a:pt x="229193" y="25057"/>
                </a:lnTo>
                <a:lnTo>
                  <a:pt x="226841" y="23830"/>
                </a:lnTo>
                <a:lnTo>
                  <a:pt x="228068" y="21068"/>
                </a:lnTo>
                <a:lnTo>
                  <a:pt x="227864" y="20761"/>
                </a:lnTo>
                <a:lnTo>
                  <a:pt x="228170" y="20455"/>
                </a:lnTo>
                <a:lnTo>
                  <a:pt x="228170" y="20045"/>
                </a:lnTo>
                <a:lnTo>
                  <a:pt x="231034" y="19841"/>
                </a:lnTo>
                <a:lnTo>
                  <a:pt x="231034" y="19636"/>
                </a:lnTo>
                <a:lnTo>
                  <a:pt x="232875" y="19841"/>
                </a:lnTo>
                <a:lnTo>
                  <a:pt x="232568" y="19534"/>
                </a:lnTo>
                <a:lnTo>
                  <a:pt x="232875" y="19636"/>
                </a:lnTo>
                <a:lnTo>
                  <a:pt x="232670" y="19432"/>
                </a:lnTo>
                <a:lnTo>
                  <a:pt x="233898" y="19534"/>
                </a:lnTo>
                <a:lnTo>
                  <a:pt x="233795" y="19636"/>
                </a:lnTo>
                <a:lnTo>
                  <a:pt x="235432" y="19841"/>
                </a:lnTo>
                <a:lnTo>
                  <a:pt x="234716" y="19943"/>
                </a:lnTo>
                <a:lnTo>
                  <a:pt x="236250" y="19943"/>
                </a:lnTo>
                <a:lnTo>
                  <a:pt x="236250" y="19841"/>
                </a:lnTo>
                <a:lnTo>
                  <a:pt x="236966" y="19943"/>
                </a:lnTo>
                <a:lnTo>
                  <a:pt x="237068" y="19841"/>
                </a:lnTo>
                <a:lnTo>
                  <a:pt x="237580" y="19841"/>
                </a:lnTo>
                <a:lnTo>
                  <a:pt x="236557" y="19636"/>
                </a:lnTo>
                <a:lnTo>
                  <a:pt x="236148" y="18818"/>
                </a:lnTo>
                <a:lnTo>
                  <a:pt x="236352" y="17489"/>
                </a:lnTo>
                <a:lnTo>
                  <a:pt x="238602" y="17693"/>
                </a:lnTo>
                <a:lnTo>
                  <a:pt x="239011" y="18205"/>
                </a:lnTo>
                <a:lnTo>
                  <a:pt x="239216" y="18102"/>
                </a:lnTo>
                <a:lnTo>
                  <a:pt x="239625" y="18511"/>
                </a:lnTo>
                <a:lnTo>
                  <a:pt x="239932" y="18409"/>
                </a:lnTo>
                <a:lnTo>
                  <a:pt x="240341" y="17591"/>
                </a:lnTo>
                <a:lnTo>
                  <a:pt x="240239" y="17489"/>
                </a:lnTo>
                <a:lnTo>
                  <a:pt x="240648" y="17693"/>
                </a:lnTo>
                <a:lnTo>
                  <a:pt x="239727" y="16773"/>
                </a:lnTo>
                <a:lnTo>
                  <a:pt x="241364" y="16875"/>
                </a:lnTo>
                <a:lnTo>
                  <a:pt x="240648" y="16875"/>
                </a:lnTo>
                <a:lnTo>
                  <a:pt x="241875" y="18307"/>
                </a:lnTo>
                <a:lnTo>
                  <a:pt x="241261" y="18614"/>
                </a:lnTo>
                <a:lnTo>
                  <a:pt x="241261" y="19432"/>
                </a:lnTo>
                <a:lnTo>
                  <a:pt x="241159" y="19534"/>
                </a:lnTo>
                <a:lnTo>
                  <a:pt x="241057" y="20966"/>
                </a:lnTo>
                <a:lnTo>
                  <a:pt x="240648" y="20966"/>
                </a:lnTo>
                <a:lnTo>
                  <a:pt x="240750" y="21170"/>
                </a:lnTo>
                <a:lnTo>
                  <a:pt x="240443" y="21273"/>
                </a:lnTo>
                <a:lnTo>
                  <a:pt x="240852" y="21784"/>
                </a:lnTo>
                <a:lnTo>
                  <a:pt x="240852" y="22398"/>
                </a:lnTo>
                <a:lnTo>
                  <a:pt x="246784" y="27716"/>
                </a:lnTo>
                <a:lnTo>
                  <a:pt x="247091" y="26898"/>
                </a:lnTo>
                <a:lnTo>
                  <a:pt x="246273" y="25773"/>
                </a:lnTo>
                <a:lnTo>
                  <a:pt x="246273" y="25773"/>
                </a:lnTo>
                <a:lnTo>
                  <a:pt x="246580" y="25977"/>
                </a:lnTo>
                <a:lnTo>
                  <a:pt x="247398" y="25773"/>
                </a:lnTo>
                <a:lnTo>
                  <a:pt x="246477" y="24852"/>
                </a:lnTo>
                <a:lnTo>
                  <a:pt x="246580" y="24341"/>
                </a:lnTo>
                <a:lnTo>
                  <a:pt x="247193" y="24341"/>
                </a:lnTo>
                <a:lnTo>
                  <a:pt x="246068" y="22705"/>
                </a:lnTo>
                <a:lnTo>
                  <a:pt x="246170" y="22398"/>
                </a:lnTo>
                <a:lnTo>
                  <a:pt x="246375" y="22807"/>
                </a:lnTo>
                <a:lnTo>
                  <a:pt x="246784" y="22705"/>
                </a:lnTo>
                <a:lnTo>
                  <a:pt x="245045" y="21170"/>
                </a:lnTo>
                <a:lnTo>
                  <a:pt x="244330" y="21068"/>
                </a:lnTo>
                <a:lnTo>
                  <a:pt x="244432" y="21273"/>
                </a:lnTo>
                <a:lnTo>
                  <a:pt x="243614" y="20761"/>
                </a:lnTo>
                <a:lnTo>
                  <a:pt x="243307" y="19943"/>
                </a:lnTo>
                <a:lnTo>
                  <a:pt x="243409" y="19943"/>
                </a:lnTo>
                <a:lnTo>
                  <a:pt x="242898" y="19227"/>
                </a:lnTo>
                <a:lnTo>
                  <a:pt x="244023" y="19227"/>
                </a:lnTo>
                <a:lnTo>
                  <a:pt x="243818" y="19023"/>
                </a:lnTo>
                <a:lnTo>
                  <a:pt x="244330" y="18716"/>
                </a:lnTo>
                <a:lnTo>
                  <a:pt x="244943" y="19227"/>
                </a:lnTo>
                <a:lnTo>
                  <a:pt x="244943" y="18920"/>
                </a:lnTo>
                <a:lnTo>
                  <a:pt x="245250" y="18716"/>
                </a:lnTo>
                <a:lnTo>
                  <a:pt x="247807" y="19125"/>
                </a:lnTo>
                <a:lnTo>
                  <a:pt x="247398" y="18716"/>
                </a:lnTo>
                <a:lnTo>
                  <a:pt x="247909" y="18102"/>
                </a:lnTo>
                <a:lnTo>
                  <a:pt x="247807" y="18000"/>
                </a:lnTo>
                <a:lnTo>
                  <a:pt x="247909" y="17898"/>
                </a:lnTo>
                <a:lnTo>
                  <a:pt x="248011" y="17898"/>
                </a:lnTo>
                <a:lnTo>
                  <a:pt x="247807" y="17693"/>
                </a:lnTo>
                <a:lnTo>
                  <a:pt x="248011" y="17795"/>
                </a:lnTo>
                <a:lnTo>
                  <a:pt x="248011" y="17489"/>
                </a:lnTo>
                <a:lnTo>
                  <a:pt x="249545" y="16773"/>
                </a:lnTo>
                <a:lnTo>
                  <a:pt x="249136" y="16568"/>
                </a:lnTo>
                <a:lnTo>
                  <a:pt x="251182" y="16977"/>
                </a:lnTo>
                <a:lnTo>
                  <a:pt x="251080" y="16670"/>
                </a:lnTo>
                <a:lnTo>
                  <a:pt x="249443" y="15852"/>
                </a:lnTo>
                <a:lnTo>
                  <a:pt x="249443" y="15852"/>
                </a:lnTo>
                <a:lnTo>
                  <a:pt x="249545" y="15955"/>
                </a:lnTo>
                <a:lnTo>
                  <a:pt x="249545" y="15955"/>
                </a:lnTo>
                <a:lnTo>
                  <a:pt x="249136" y="15750"/>
                </a:lnTo>
                <a:lnTo>
                  <a:pt x="249239" y="15750"/>
                </a:lnTo>
                <a:lnTo>
                  <a:pt x="248011" y="15034"/>
                </a:lnTo>
                <a:lnTo>
                  <a:pt x="248114" y="15239"/>
                </a:lnTo>
                <a:lnTo>
                  <a:pt x="245045" y="14830"/>
                </a:lnTo>
                <a:lnTo>
                  <a:pt x="246682" y="14625"/>
                </a:lnTo>
                <a:lnTo>
                  <a:pt x="245761" y="14420"/>
                </a:lnTo>
                <a:lnTo>
                  <a:pt x="248318" y="14420"/>
                </a:lnTo>
                <a:lnTo>
                  <a:pt x="237375" y="10125"/>
                </a:lnTo>
                <a:lnTo>
                  <a:pt x="237477" y="10227"/>
                </a:lnTo>
                <a:lnTo>
                  <a:pt x="235330" y="10023"/>
                </a:lnTo>
                <a:lnTo>
                  <a:pt x="236864" y="11148"/>
                </a:lnTo>
                <a:lnTo>
                  <a:pt x="236864" y="11148"/>
                </a:lnTo>
                <a:lnTo>
                  <a:pt x="234000" y="10330"/>
                </a:lnTo>
                <a:lnTo>
                  <a:pt x="233795" y="10432"/>
                </a:lnTo>
                <a:lnTo>
                  <a:pt x="230523" y="10432"/>
                </a:lnTo>
                <a:lnTo>
                  <a:pt x="231136" y="11352"/>
                </a:lnTo>
                <a:lnTo>
                  <a:pt x="231136" y="11352"/>
                </a:lnTo>
                <a:lnTo>
                  <a:pt x="222034" y="9205"/>
                </a:lnTo>
                <a:lnTo>
                  <a:pt x="222239" y="9205"/>
                </a:lnTo>
                <a:lnTo>
                  <a:pt x="219375" y="8591"/>
                </a:lnTo>
                <a:lnTo>
                  <a:pt x="219886" y="8489"/>
                </a:lnTo>
                <a:lnTo>
                  <a:pt x="217636" y="8080"/>
                </a:lnTo>
                <a:lnTo>
                  <a:pt x="217330" y="8591"/>
                </a:lnTo>
                <a:lnTo>
                  <a:pt x="216614" y="8489"/>
                </a:lnTo>
                <a:lnTo>
                  <a:pt x="217023" y="8489"/>
                </a:lnTo>
                <a:lnTo>
                  <a:pt x="216716" y="8182"/>
                </a:lnTo>
                <a:lnTo>
                  <a:pt x="215693" y="8182"/>
                </a:lnTo>
                <a:lnTo>
                  <a:pt x="216920" y="8080"/>
                </a:lnTo>
                <a:lnTo>
                  <a:pt x="212727" y="7670"/>
                </a:lnTo>
                <a:lnTo>
                  <a:pt x="213341" y="7875"/>
                </a:lnTo>
                <a:lnTo>
                  <a:pt x="212420" y="8080"/>
                </a:lnTo>
                <a:lnTo>
                  <a:pt x="213239" y="8182"/>
                </a:lnTo>
                <a:lnTo>
                  <a:pt x="213034" y="8284"/>
                </a:lnTo>
                <a:lnTo>
                  <a:pt x="212932" y="8386"/>
                </a:lnTo>
                <a:lnTo>
                  <a:pt x="213852" y="8795"/>
                </a:lnTo>
                <a:lnTo>
                  <a:pt x="212830" y="8795"/>
                </a:lnTo>
                <a:lnTo>
                  <a:pt x="213034" y="9000"/>
                </a:lnTo>
                <a:lnTo>
                  <a:pt x="212830" y="9000"/>
                </a:lnTo>
                <a:lnTo>
                  <a:pt x="213034" y="9102"/>
                </a:lnTo>
                <a:lnTo>
                  <a:pt x="210886" y="8693"/>
                </a:lnTo>
                <a:lnTo>
                  <a:pt x="210580" y="8898"/>
                </a:lnTo>
                <a:lnTo>
                  <a:pt x="208739" y="8591"/>
                </a:lnTo>
                <a:lnTo>
                  <a:pt x="209045" y="9000"/>
                </a:lnTo>
                <a:lnTo>
                  <a:pt x="209045" y="9409"/>
                </a:lnTo>
                <a:lnTo>
                  <a:pt x="208534" y="9307"/>
                </a:lnTo>
                <a:lnTo>
                  <a:pt x="206591" y="8693"/>
                </a:lnTo>
                <a:lnTo>
                  <a:pt x="206898" y="8591"/>
                </a:lnTo>
                <a:lnTo>
                  <a:pt x="205057" y="8080"/>
                </a:lnTo>
                <a:lnTo>
                  <a:pt x="206386" y="8284"/>
                </a:lnTo>
                <a:lnTo>
                  <a:pt x="205364" y="7977"/>
                </a:lnTo>
                <a:lnTo>
                  <a:pt x="205773" y="7773"/>
                </a:lnTo>
                <a:lnTo>
                  <a:pt x="201068" y="7057"/>
                </a:lnTo>
                <a:lnTo>
                  <a:pt x="201682" y="7364"/>
                </a:lnTo>
                <a:lnTo>
                  <a:pt x="201170" y="7568"/>
                </a:lnTo>
                <a:lnTo>
                  <a:pt x="201477" y="7670"/>
                </a:lnTo>
                <a:lnTo>
                  <a:pt x="198205" y="7159"/>
                </a:lnTo>
                <a:lnTo>
                  <a:pt x="195034" y="7159"/>
                </a:lnTo>
                <a:lnTo>
                  <a:pt x="195443" y="7261"/>
                </a:lnTo>
                <a:lnTo>
                  <a:pt x="195545" y="7568"/>
                </a:lnTo>
                <a:lnTo>
                  <a:pt x="195955" y="7875"/>
                </a:lnTo>
                <a:lnTo>
                  <a:pt x="195545" y="7670"/>
                </a:lnTo>
                <a:lnTo>
                  <a:pt x="195545" y="7568"/>
                </a:lnTo>
                <a:lnTo>
                  <a:pt x="194830" y="7159"/>
                </a:lnTo>
                <a:lnTo>
                  <a:pt x="194830" y="6955"/>
                </a:lnTo>
                <a:lnTo>
                  <a:pt x="194216" y="6750"/>
                </a:lnTo>
                <a:lnTo>
                  <a:pt x="194011" y="6955"/>
                </a:lnTo>
                <a:lnTo>
                  <a:pt x="193193" y="6750"/>
                </a:lnTo>
                <a:lnTo>
                  <a:pt x="193295" y="6750"/>
                </a:lnTo>
                <a:lnTo>
                  <a:pt x="192989" y="6648"/>
                </a:lnTo>
                <a:lnTo>
                  <a:pt x="193091" y="6750"/>
                </a:lnTo>
                <a:lnTo>
                  <a:pt x="192375" y="6955"/>
                </a:lnTo>
                <a:lnTo>
                  <a:pt x="193193" y="6955"/>
                </a:lnTo>
                <a:lnTo>
                  <a:pt x="190432" y="7773"/>
                </a:lnTo>
                <a:lnTo>
                  <a:pt x="191966" y="6648"/>
                </a:lnTo>
                <a:lnTo>
                  <a:pt x="191966" y="6443"/>
                </a:lnTo>
                <a:lnTo>
                  <a:pt x="193193" y="5830"/>
                </a:lnTo>
                <a:lnTo>
                  <a:pt x="192068" y="5216"/>
                </a:lnTo>
                <a:lnTo>
                  <a:pt x="192068" y="5216"/>
                </a:lnTo>
                <a:lnTo>
                  <a:pt x="192989" y="5523"/>
                </a:lnTo>
                <a:lnTo>
                  <a:pt x="191966" y="4909"/>
                </a:lnTo>
                <a:lnTo>
                  <a:pt x="191966" y="5114"/>
                </a:lnTo>
                <a:lnTo>
                  <a:pt x="188489" y="4602"/>
                </a:lnTo>
                <a:lnTo>
                  <a:pt x="188489" y="4602"/>
                </a:lnTo>
                <a:lnTo>
                  <a:pt x="188591" y="4705"/>
                </a:lnTo>
                <a:lnTo>
                  <a:pt x="187670" y="4705"/>
                </a:lnTo>
                <a:lnTo>
                  <a:pt x="187977" y="4398"/>
                </a:lnTo>
                <a:lnTo>
                  <a:pt x="185830" y="4295"/>
                </a:lnTo>
                <a:lnTo>
                  <a:pt x="186648" y="4091"/>
                </a:lnTo>
                <a:lnTo>
                  <a:pt x="185114" y="3784"/>
                </a:lnTo>
                <a:close/>
                <a:moveTo>
                  <a:pt x="252818" y="91125"/>
                </a:moveTo>
                <a:lnTo>
                  <a:pt x="252307" y="92455"/>
                </a:lnTo>
                <a:lnTo>
                  <a:pt x="252205" y="92352"/>
                </a:lnTo>
                <a:lnTo>
                  <a:pt x="252000" y="92966"/>
                </a:lnTo>
                <a:lnTo>
                  <a:pt x="252102" y="93170"/>
                </a:lnTo>
                <a:lnTo>
                  <a:pt x="250364" y="97875"/>
                </a:lnTo>
                <a:lnTo>
                  <a:pt x="249341" y="98080"/>
                </a:lnTo>
                <a:lnTo>
                  <a:pt x="246375" y="95727"/>
                </a:lnTo>
                <a:lnTo>
                  <a:pt x="246170" y="95011"/>
                </a:lnTo>
                <a:lnTo>
                  <a:pt x="246886" y="93580"/>
                </a:lnTo>
                <a:lnTo>
                  <a:pt x="247091" y="93682"/>
                </a:lnTo>
                <a:lnTo>
                  <a:pt x="247705" y="92761"/>
                </a:lnTo>
                <a:lnTo>
                  <a:pt x="247193" y="92455"/>
                </a:lnTo>
                <a:lnTo>
                  <a:pt x="247091" y="92864"/>
                </a:lnTo>
                <a:lnTo>
                  <a:pt x="246784" y="92352"/>
                </a:lnTo>
                <a:lnTo>
                  <a:pt x="246886" y="92148"/>
                </a:lnTo>
                <a:lnTo>
                  <a:pt x="246886" y="92148"/>
                </a:lnTo>
                <a:lnTo>
                  <a:pt x="246170" y="92557"/>
                </a:lnTo>
                <a:lnTo>
                  <a:pt x="244227" y="91841"/>
                </a:lnTo>
                <a:lnTo>
                  <a:pt x="244023" y="91841"/>
                </a:lnTo>
                <a:lnTo>
                  <a:pt x="243716" y="91534"/>
                </a:lnTo>
                <a:lnTo>
                  <a:pt x="243307" y="91534"/>
                </a:lnTo>
                <a:lnTo>
                  <a:pt x="243818" y="91841"/>
                </a:lnTo>
                <a:lnTo>
                  <a:pt x="243920" y="92455"/>
                </a:lnTo>
                <a:lnTo>
                  <a:pt x="243614" y="92659"/>
                </a:lnTo>
                <a:lnTo>
                  <a:pt x="242591" y="92455"/>
                </a:lnTo>
                <a:lnTo>
                  <a:pt x="242182" y="92966"/>
                </a:lnTo>
                <a:lnTo>
                  <a:pt x="241977" y="92864"/>
                </a:lnTo>
                <a:lnTo>
                  <a:pt x="241977" y="93068"/>
                </a:lnTo>
                <a:lnTo>
                  <a:pt x="241773" y="93068"/>
                </a:lnTo>
                <a:lnTo>
                  <a:pt x="241466" y="93375"/>
                </a:lnTo>
                <a:lnTo>
                  <a:pt x="241466" y="93784"/>
                </a:lnTo>
                <a:lnTo>
                  <a:pt x="241159" y="93989"/>
                </a:lnTo>
                <a:lnTo>
                  <a:pt x="240852" y="95011"/>
                </a:lnTo>
                <a:lnTo>
                  <a:pt x="240955" y="95318"/>
                </a:lnTo>
                <a:lnTo>
                  <a:pt x="240750" y="95625"/>
                </a:lnTo>
                <a:lnTo>
                  <a:pt x="239420" y="95727"/>
                </a:lnTo>
                <a:lnTo>
                  <a:pt x="239318" y="95727"/>
                </a:lnTo>
                <a:lnTo>
                  <a:pt x="239318" y="95011"/>
                </a:lnTo>
                <a:lnTo>
                  <a:pt x="238500" y="94193"/>
                </a:lnTo>
                <a:lnTo>
                  <a:pt x="238295" y="94500"/>
                </a:lnTo>
                <a:lnTo>
                  <a:pt x="237784" y="94602"/>
                </a:lnTo>
                <a:lnTo>
                  <a:pt x="237375" y="95114"/>
                </a:lnTo>
                <a:lnTo>
                  <a:pt x="237273" y="95011"/>
                </a:lnTo>
                <a:lnTo>
                  <a:pt x="237273" y="94705"/>
                </a:lnTo>
                <a:lnTo>
                  <a:pt x="236557" y="95932"/>
                </a:lnTo>
                <a:lnTo>
                  <a:pt x="236250" y="95727"/>
                </a:lnTo>
                <a:lnTo>
                  <a:pt x="235943" y="96443"/>
                </a:lnTo>
                <a:lnTo>
                  <a:pt x="236148" y="96341"/>
                </a:lnTo>
                <a:lnTo>
                  <a:pt x="236045" y="96545"/>
                </a:lnTo>
                <a:lnTo>
                  <a:pt x="235841" y="96648"/>
                </a:lnTo>
                <a:lnTo>
                  <a:pt x="236148" y="96955"/>
                </a:lnTo>
                <a:lnTo>
                  <a:pt x="235023" y="97057"/>
                </a:lnTo>
                <a:lnTo>
                  <a:pt x="235125" y="97670"/>
                </a:lnTo>
                <a:lnTo>
                  <a:pt x="234818" y="98080"/>
                </a:lnTo>
                <a:lnTo>
                  <a:pt x="234614" y="97364"/>
                </a:lnTo>
                <a:lnTo>
                  <a:pt x="234307" y="97159"/>
                </a:lnTo>
                <a:lnTo>
                  <a:pt x="233795" y="97568"/>
                </a:lnTo>
                <a:lnTo>
                  <a:pt x="233489" y="98795"/>
                </a:lnTo>
                <a:lnTo>
                  <a:pt x="225511" y="103193"/>
                </a:lnTo>
                <a:lnTo>
                  <a:pt x="225614" y="102477"/>
                </a:lnTo>
                <a:lnTo>
                  <a:pt x="224591" y="105034"/>
                </a:lnTo>
                <a:lnTo>
                  <a:pt x="224795" y="106466"/>
                </a:lnTo>
                <a:lnTo>
                  <a:pt x="224386" y="106977"/>
                </a:lnTo>
                <a:lnTo>
                  <a:pt x="224386" y="107386"/>
                </a:lnTo>
                <a:lnTo>
                  <a:pt x="224080" y="106875"/>
                </a:lnTo>
                <a:lnTo>
                  <a:pt x="223977" y="106977"/>
                </a:lnTo>
                <a:lnTo>
                  <a:pt x="223875" y="106977"/>
                </a:lnTo>
                <a:lnTo>
                  <a:pt x="224284" y="113318"/>
                </a:lnTo>
                <a:lnTo>
                  <a:pt x="222955" y="115261"/>
                </a:lnTo>
                <a:lnTo>
                  <a:pt x="223159" y="115364"/>
                </a:lnTo>
                <a:lnTo>
                  <a:pt x="223568" y="115773"/>
                </a:lnTo>
                <a:lnTo>
                  <a:pt x="228989" y="114852"/>
                </a:lnTo>
                <a:lnTo>
                  <a:pt x="229193" y="114955"/>
                </a:lnTo>
                <a:lnTo>
                  <a:pt x="237068" y="112500"/>
                </a:lnTo>
                <a:lnTo>
                  <a:pt x="239932" y="113216"/>
                </a:lnTo>
                <a:lnTo>
                  <a:pt x="240136" y="113523"/>
                </a:lnTo>
                <a:lnTo>
                  <a:pt x="240034" y="113727"/>
                </a:lnTo>
                <a:lnTo>
                  <a:pt x="240341" y="115364"/>
                </a:lnTo>
                <a:lnTo>
                  <a:pt x="240034" y="115568"/>
                </a:lnTo>
                <a:lnTo>
                  <a:pt x="240341" y="115977"/>
                </a:lnTo>
                <a:lnTo>
                  <a:pt x="240648" y="115977"/>
                </a:lnTo>
                <a:lnTo>
                  <a:pt x="240648" y="115670"/>
                </a:lnTo>
                <a:lnTo>
                  <a:pt x="243205" y="113523"/>
                </a:lnTo>
                <a:lnTo>
                  <a:pt x="241261" y="116284"/>
                </a:lnTo>
                <a:lnTo>
                  <a:pt x="242795" y="115159"/>
                </a:lnTo>
                <a:lnTo>
                  <a:pt x="242795" y="115977"/>
                </a:lnTo>
                <a:lnTo>
                  <a:pt x="242182" y="116693"/>
                </a:lnTo>
                <a:lnTo>
                  <a:pt x="242182" y="116693"/>
                </a:lnTo>
                <a:lnTo>
                  <a:pt x="242898" y="116489"/>
                </a:lnTo>
                <a:lnTo>
                  <a:pt x="243000" y="116591"/>
                </a:lnTo>
                <a:lnTo>
                  <a:pt x="243102" y="116591"/>
                </a:lnTo>
                <a:lnTo>
                  <a:pt x="243102" y="116693"/>
                </a:lnTo>
                <a:lnTo>
                  <a:pt x="243000" y="116591"/>
                </a:lnTo>
                <a:lnTo>
                  <a:pt x="242898" y="116591"/>
                </a:lnTo>
                <a:lnTo>
                  <a:pt x="243000" y="119148"/>
                </a:lnTo>
                <a:lnTo>
                  <a:pt x="244739" y="119864"/>
                </a:lnTo>
                <a:lnTo>
                  <a:pt x="246273" y="119352"/>
                </a:lnTo>
                <a:lnTo>
                  <a:pt x="246170" y="119352"/>
                </a:lnTo>
                <a:lnTo>
                  <a:pt x="246784" y="119148"/>
                </a:lnTo>
                <a:lnTo>
                  <a:pt x="246784" y="119148"/>
                </a:lnTo>
                <a:lnTo>
                  <a:pt x="246273" y="119557"/>
                </a:lnTo>
                <a:lnTo>
                  <a:pt x="246989" y="119557"/>
                </a:lnTo>
                <a:lnTo>
                  <a:pt x="246784" y="119761"/>
                </a:lnTo>
                <a:lnTo>
                  <a:pt x="247193" y="120375"/>
                </a:lnTo>
                <a:lnTo>
                  <a:pt x="247500" y="120068"/>
                </a:lnTo>
                <a:lnTo>
                  <a:pt x="247295" y="120068"/>
                </a:lnTo>
                <a:lnTo>
                  <a:pt x="254148" y="115057"/>
                </a:lnTo>
                <a:lnTo>
                  <a:pt x="254045" y="114955"/>
                </a:lnTo>
                <a:lnTo>
                  <a:pt x="258648" y="109432"/>
                </a:lnTo>
                <a:lnTo>
                  <a:pt x="259261" y="106773"/>
                </a:lnTo>
                <a:lnTo>
                  <a:pt x="258648" y="104932"/>
                </a:lnTo>
                <a:lnTo>
                  <a:pt x="258034" y="104420"/>
                </a:lnTo>
                <a:lnTo>
                  <a:pt x="257932" y="103193"/>
                </a:lnTo>
                <a:lnTo>
                  <a:pt x="257318" y="103193"/>
                </a:lnTo>
                <a:lnTo>
                  <a:pt x="257318" y="103091"/>
                </a:lnTo>
                <a:lnTo>
                  <a:pt x="257114" y="103091"/>
                </a:lnTo>
                <a:lnTo>
                  <a:pt x="256909" y="101148"/>
                </a:lnTo>
                <a:lnTo>
                  <a:pt x="254966" y="99614"/>
                </a:lnTo>
                <a:lnTo>
                  <a:pt x="254761" y="95318"/>
                </a:lnTo>
                <a:lnTo>
                  <a:pt x="254250" y="94807"/>
                </a:lnTo>
                <a:lnTo>
                  <a:pt x="253739" y="94909"/>
                </a:lnTo>
                <a:lnTo>
                  <a:pt x="252920" y="91227"/>
                </a:lnTo>
                <a:lnTo>
                  <a:pt x="252818" y="91125"/>
                </a:lnTo>
                <a:close/>
                <a:moveTo>
                  <a:pt x="272352" y="115466"/>
                </a:moveTo>
                <a:lnTo>
                  <a:pt x="272352" y="116591"/>
                </a:lnTo>
                <a:lnTo>
                  <a:pt x="272659" y="116386"/>
                </a:lnTo>
                <a:lnTo>
                  <a:pt x="272352" y="116693"/>
                </a:lnTo>
                <a:lnTo>
                  <a:pt x="272352" y="117511"/>
                </a:lnTo>
                <a:lnTo>
                  <a:pt x="272557" y="117000"/>
                </a:lnTo>
                <a:lnTo>
                  <a:pt x="272557" y="117307"/>
                </a:lnTo>
                <a:lnTo>
                  <a:pt x="272659" y="117205"/>
                </a:lnTo>
                <a:lnTo>
                  <a:pt x="272455" y="117716"/>
                </a:lnTo>
                <a:lnTo>
                  <a:pt x="272352" y="117614"/>
                </a:lnTo>
                <a:lnTo>
                  <a:pt x="272352" y="118125"/>
                </a:lnTo>
                <a:lnTo>
                  <a:pt x="272659" y="118227"/>
                </a:lnTo>
                <a:lnTo>
                  <a:pt x="272352" y="118330"/>
                </a:lnTo>
                <a:lnTo>
                  <a:pt x="272352" y="118227"/>
                </a:lnTo>
                <a:lnTo>
                  <a:pt x="270920" y="120170"/>
                </a:lnTo>
                <a:lnTo>
                  <a:pt x="270205" y="120477"/>
                </a:lnTo>
                <a:lnTo>
                  <a:pt x="270716" y="121398"/>
                </a:lnTo>
                <a:lnTo>
                  <a:pt x="269386" y="122523"/>
                </a:lnTo>
                <a:lnTo>
                  <a:pt x="269591" y="122420"/>
                </a:lnTo>
                <a:lnTo>
                  <a:pt x="269489" y="122625"/>
                </a:lnTo>
                <a:lnTo>
                  <a:pt x="270102" y="122625"/>
                </a:lnTo>
                <a:lnTo>
                  <a:pt x="275216" y="118739"/>
                </a:lnTo>
                <a:lnTo>
                  <a:pt x="274091" y="119148"/>
                </a:lnTo>
                <a:lnTo>
                  <a:pt x="273273" y="118739"/>
                </a:lnTo>
                <a:lnTo>
                  <a:pt x="273580" y="117818"/>
                </a:lnTo>
                <a:lnTo>
                  <a:pt x="273477" y="117818"/>
                </a:lnTo>
                <a:lnTo>
                  <a:pt x="273477" y="117614"/>
                </a:lnTo>
                <a:lnTo>
                  <a:pt x="273170" y="118330"/>
                </a:lnTo>
                <a:lnTo>
                  <a:pt x="272659" y="117920"/>
                </a:lnTo>
                <a:lnTo>
                  <a:pt x="273273" y="116284"/>
                </a:lnTo>
                <a:lnTo>
                  <a:pt x="273068" y="116386"/>
                </a:lnTo>
                <a:lnTo>
                  <a:pt x="272761" y="115875"/>
                </a:lnTo>
                <a:lnTo>
                  <a:pt x="272557" y="115977"/>
                </a:lnTo>
                <a:lnTo>
                  <a:pt x="272557" y="115977"/>
                </a:lnTo>
                <a:lnTo>
                  <a:pt x="272659" y="115466"/>
                </a:lnTo>
                <a:close/>
                <a:moveTo>
                  <a:pt x="246959" y="123166"/>
                </a:moveTo>
                <a:lnTo>
                  <a:pt x="246901" y="123224"/>
                </a:lnTo>
                <a:lnTo>
                  <a:pt x="246901" y="123224"/>
                </a:lnTo>
                <a:lnTo>
                  <a:pt x="246959" y="123166"/>
                </a:lnTo>
                <a:close/>
                <a:moveTo>
                  <a:pt x="246901" y="123224"/>
                </a:moveTo>
                <a:lnTo>
                  <a:pt x="246886" y="123239"/>
                </a:lnTo>
                <a:lnTo>
                  <a:pt x="246784" y="123443"/>
                </a:lnTo>
                <a:lnTo>
                  <a:pt x="246784" y="123443"/>
                </a:lnTo>
                <a:lnTo>
                  <a:pt x="246901" y="123224"/>
                </a:lnTo>
                <a:close/>
                <a:moveTo>
                  <a:pt x="244841" y="121807"/>
                </a:moveTo>
                <a:lnTo>
                  <a:pt x="244330" y="123341"/>
                </a:lnTo>
                <a:lnTo>
                  <a:pt x="244432" y="123341"/>
                </a:lnTo>
                <a:lnTo>
                  <a:pt x="244330" y="123648"/>
                </a:lnTo>
                <a:lnTo>
                  <a:pt x="244227" y="123443"/>
                </a:lnTo>
                <a:lnTo>
                  <a:pt x="244330" y="124466"/>
                </a:lnTo>
                <a:lnTo>
                  <a:pt x="244023" y="124670"/>
                </a:lnTo>
                <a:lnTo>
                  <a:pt x="244739" y="124670"/>
                </a:lnTo>
                <a:lnTo>
                  <a:pt x="245659" y="123955"/>
                </a:lnTo>
                <a:lnTo>
                  <a:pt x="245557" y="124159"/>
                </a:lnTo>
                <a:lnTo>
                  <a:pt x="245557" y="124159"/>
                </a:lnTo>
                <a:lnTo>
                  <a:pt x="245966" y="124057"/>
                </a:lnTo>
                <a:lnTo>
                  <a:pt x="245761" y="124364"/>
                </a:lnTo>
                <a:lnTo>
                  <a:pt x="246901" y="123224"/>
                </a:lnTo>
                <a:lnTo>
                  <a:pt x="247602" y="121909"/>
                </a:lnTo>
                <a:lnTo>
                  <a:pt x="246375" y="122318"/>
                </a:lnTo>
                <a:lnTo>
                  <a:pt x="244841" y="121807"/>
                </a:lnTo>
                <a:close/>
                <a:moveTo>
                  <a:pt x="265623" y="124957"/>
                </a:moveTo>
                <a:lnTo>
                  <a:pt x="265500" y="124977"/>
                </a:lnTo>
                <a:lnTo>
                  <a:pt x="265705" y="124977"/>
                </a:lnTo>
                <a:lnTo>
                  <a:pt x="265623" y="124957"/>
                </a:lnTo>
                <a:close/>
                <a:moveTo>
                  <a:pt x="268568" y="121705"/>
                </a:moveTo>
                <a:lnTo>
                  <a:pt x="265091" y="124057"/>
                </a:lnTo>
                <a:lnTo>
                  <a:pt x="265193" y="123852"/>
                </a:lnTo>
                <a:lnTo>
                  <a:pt x="265193" y="123852"/>
                </a:lnTo>
                <a:lnTo>
                  <a:pt x="264784" y="124159"/>
                </a:lnTo>
                <a:lnTo>
                  <a:pt x="264580" y="124261"/>
                </a:lnTo>
                <a:lnTo>
                  <a:pt x="264375" y="124261"/>
                </a:lnTo>
                <a:lnTo>
                  <a:pt x="264375" y="124364"/>
                </a:lnTo>
                <a:lnTo>
                  <a:pt x="260489" y="126102"/>
                </a:lnTo>
                <a:lnTo>
                  <a:pt x="260489" y="126102"/>
                </a:lnTo>
                <a:lnTo>
                  <a:pt x="260591" y="126000"/>
                </a:lnTo>
                <a:lnTo>
                  <a:pt x="259466" y="126818"/>
                </a:lnTo>
                <a:lnTo>
                  <a:pt x="259670" y="126818"/>
                </a:lnTo>
                <a:lnTo>
                  <a:pt x="259364" y="126920"/>
                </a:lnTo>
                <a:lnTo>
                  <a:pt x="259568" y="126920"/>
                </a:lnTo>
                <a:lnTo>
                  <a:pt x="259063" y="127173"/>
                </a:lnTo>
                <a:lnTo>
                  <a:pt x="259063" y="127173"/>
                </a:lnTo>
                <a:lnTo>
                  <a:pt x="259159" y="127125"/>
                </a:lnTo>
                <a:lnTo>
                  <a:pt x="258955" y="127330"/>
                </a:lnTo>
                <a:lnTo>
                  <a:pt x="259261" y="127227"/>
                </a:lnTo>
                <a:lnTo>
                  <a:pt x="258955" y="127432"/>
                </a:lnTo>
                <a:lnTo>
                  <a:pt x="259670" y="127636"/>
                </a:lnTo>
                <a:lnTo>
                  <a:pt x="259875" y="127841"/>
                </a:lnTo>
                <a:lnTo>
                  <a:pt x="265295" y="124875"/>
                </a:lnTo>
                <a:lnTo>
                  <a:pt x="265623" y="124957"/>
                </a:lnTo>
                <a:lnTo>
                  <a:pt x="265623" y="124957"/>
                </a:lnTo>
                <a:lnTo>
                  <a:pt x="266114" y="124875"/>
                </a:lnTo>
                <a:lnTo>
                  <a:pt x="266011" y="124670"/>
                </a:lnTo>
                <a:lnTo>
                  <a:pt x="265909" y="124670"/>
                </a:lnTo>
                <a:lnTo>
                  <a:pt x="269284" y="122318"/>
                </a:lnTo>
                <a:lnTo>
                  <a:pt x="268875" y="122420"/>
                </a:lnTo>
                <a:lnTo>
                  <a:pt x="268875" y="122420"/>
                </a:lnTo>
                <a:lnTo>
                  <a:pt x="269080" y="122318"/>
                </a:lnTo>
                <a:lnTo>
                  <a:pt x="269284" y="122216"/>
                </a:lnTo>
                <a:lnTo>
                  <a:pt x="269284" y="122216"/>
                </a:lnTo>
                <a:lnTo>
                  <a:pt x="268670" y="122420"/>
                </a:lnTo>
                <a:lnTo>
                  <a:pt x="269080" y="122114"/>
                </a:lnTo>
                <a:lnTo>
                  <a:pt x="268159" y="122420"/>
                </a:lnTo>
                <a:lnTo>
                  <a:pt x="268261" y="122011"/>
                </a:lnTo>
                <a:lnTo>
                  <a:pt x="268568" y="121705"/>
                </a:lnTo>
                <a:close/>
                <a:moveTo>
                  <a:pt x="76909" y="132648"/>
                </a:moveTo>
                <a:lnTo>
                  <a:pt x="77216" y="132852"/>
                </a:lnTo>
                <a:lnTo>
                  <a:pt x="77011" y="132955"/>
                </a:lnTo>
                <a:lnTo>
                  <a:pt x="77216" y="133057"/>
                </a:lnTo>
                <a:lnTo>
                  <a:pt x="76807" y="133261"/>
                </a:lnTo>
                <a:lnTo>
                  <a:pt x="77625" y="133057"/>
                </a:lnTo>
                <a:lnTo>
                  <a:pt x="77830" y="132750"/>
                </a:lnTo>
                <a:lnTo>
                  <a:pt x="76909" y="132648"/>
                </a:lnTo>
                <a:close/>
                <a:moveTo>
                  <a:pt x="78136" y="132545"/>
                </a:moveTo>
                <a:lnTo>
                  <a:pt x="78136" y="133261"/>
                </a:lnTo>
                <a:lnTo>
                  <a:pt x="78648" y="133364"/>
                </a:lnTo>
                <a:lnTo>
                  <a:pt x="78545" y="133159"/>
                </a:lnTo>
                <a:lnTo>
                  <a:pt x="78852" y="133057"/>
                </a:lnTo>
                <a:lnTo>
                  <a:pt x="78955" y="132852"/>
                </a:lnTo>
                <a:lnTo>
                  <a:pt x="79057" y="132750"/>
                </a:lnTo>
                <a:lnTo>
                  <a:pt x="78750" y="132852"/>
                </a:lnTo>
                <a:lnTo>
                  <a:pt x="78443" y="132648"/>
                </a:lnTo>
                <a:lnTo>
                  <a:pt x="78545" y="132648"/>
                </a:lnTo>
                <a:lnTo>
                  <a:pt x="78136" y="132545"/>
                </a:lnTo>
                <a:close/>
                <a:moveTo>
                  <a:pt x="78136" y="133261"/>
                </a:moveTo>
                <a:lnTo>
                  <a:pt x="78136" y="133568"/>
                </a:lnTo>
                <a:lnTo>
                  <a:pt x="78341" y="133364"/>
                </a:lnTo>
                <a:lnTo>
                  <a:pt x="78136" y="133261"/>
                </a:lnTo>
                <a:close/>
                <a:moveTo>
                  <a:pt x="68830" y="133875"/>
                </a:moveTo>
                <a:lnTo>
                  <a:pt x="67970" y="133970"/>
                </a:lnTo>
                <a:lnTo>
                  <a:pt x="67970" y="133970"/>
                </a:lnTo>
                <a:lnTo>
                  <a:pt x="68114" y="133875"/>
                </a:lnTo>
                <a:close/>
                <a:moveTo>
                  <a:pt x="63920" y="8386"/>
                </a:moveTo>
                <a:lnTo>
                  <a:pt x="62795" y="8795"/>
                </a:lnTo>
                <a:lnTo>
                  <a:pt x="63000" y="8795"/>
                </a:lnTo>
                <a:lnTo>
                  <a:pt x="62182" y="9000"/>
                </a:lnTo>
                <a:lnTo>
                  <a:pt x="61568" y="10330"/>
                </a:lnTo>
                <a:lnTo>
                  <a:pt x="62693" y="10534"/>
                </a:lnTo>
                <a:lnTo>
                  <a:pt x="62693" y="10636"/>
                </a:lnTo>
                <a:lnTo>
                  <a:pt x="62386" y="10739"/>
                </a:lnTo>
                <a:lnTo>
                  <a:pt x="62591" y="10636"/>
                </a:lnTo>
                <a:lnTo>
                  <a:pt x="61977" y="10841"/>
                </a:lnTo>
                <a:lnTo>
                  <a:pt x="62080" y="10841"/>
                </a:lnTo>
                <a:lnTo>
                  <a:pt x="61568" y="11148"/>
                </a:lnTo>
                <a:lnTo>
                  <a:pt x="62182" y="11250"/>
                </a:lnTo>
                <a:lnTo>
                  <a:pt x="60136" y="12068"/>
                </a:lnTo>
                <a:lnTo>
                  <a:pt x="59727" y="12784"/>
                </a:lnTo>
                <a:lnTo>
                  <a:pt x="59216" y="12784"/>
                </a:lnTo>
                <a:lnTo>
                  <a:pt x="59216" y="13091"/>
                </a:lnTo>
                <a:lnTo>
                  <a:pt x="59114" y="12682"/>
                </a:lnTo>
                <a:lnTo>
                  <a:pt x="59420" y="12682"/>
                </a:lnTo>
                <a:lnTo>
                  <a:pt x="59727" y="12477"/>
                </a:lnTo>
                <a:lnTo>
                  <a:pt x="59420" y="12477"/>
                </a:lnTo>
                <a:lnTo>
                  <a:pt x="60239" y="11557"/>
                </a:lnTo>
                <a:lnTo>
                  <a:pt x="59523" y="11761"/>
                </a:lnTo>
                <a:lnTo>
                  <a:pt x="59523" y="11761"/>
                </a:lnTo>
                <a:lnTo>
                  <a:pt x="59932" y="11557"/>
                </a:lnTo>
                <a:lnTo>
                  <a:pt x="59523" y="11557"/>
                </a:lnTo>
                <a:lnTo>
                  <a:pt x="59420" y="11352"/>
                </a:lnTo>
                <a:lnTo>
                  <a:pt x="58602" y="11455"/>
                </a:lnTo>
                <a:lnTo>
                  <a:pt x="58500" y="11864"/>
                </a:lnTo>
                <a:lnTo>
                  <a:pt x="59114" y="11966"/>
                </a:lnTo>
                <a:lnTo>
                  <a:pt x="58500" y="12068"/>
                </a:lnTo>
                <a:lnTo>
                  <a:pt x="58295" y="11761"/>
                </a:lnTo>
                <a:lnTo>
                  <a:pt x="58295" y="11966"/>
                </a:lnTo>
                <a:lnTo>
                  <a:pt x="54307" y="11557"/>
                </a:lnTo>
                <a:lnTo>
                  <a:pt x="53795" y="11045"/>
                </a:lnTo>
                <a:lnTo>
                  <a:pt x="51750" y="11557"/>
                </a:lnTo>
                <a:lnTo>
                  <a:pt x="54000" y="11250"/>
                </a:lnTo>
                <a:lnTo>
                  <a:pt x="54000" y="11250"/>
                </a:lnTo>
                <a:lnTo>
                  <a:pt x="52057" y="11966"/>
                </a:lnTo>
                <a:lnTo>
                  <a:pt x="51239" y="13193"/>
                </a:lnTo>
                <a:lnTo>
                  <a:pt x="50932" y="12068"/>
                </a:lnTo>
                <a:lnTo>
                  <a:pt x="50727" y="11966"/>
                </a:lnTo>
                <a:lnTo>
                  <a:pt x="50625" y="11864"/>
                </a:lnTo>
                <a:lnTo>
                  <a:pt x="46943" y="11864"/>
                </a:lnTo>
                <a:lnTo>
                  <a:pt x="48375" y="11455"/>
                </a:lnTo>
                <a:lnTo>
                  <a:pt x="42341" y="10636"/>
                </a:lnTo>
                <a:lnTo>
                  <a:pt x="42852" y="10330"/>
                </a:lnTo>
                <a:lnTo>
                  <a:pt x="43057" y="9920"/>
                </a:lnTo>
                <a:lnTo>
                  <a:pt x="42545" y="10023"/>
                </a:lnTo>
                <a:lnTo>
                  <a:pt x="42750" y="10125"/>
                </a:lnTo>
                <a:lnTo>
                  <a:pt x="41420" y="10636"/>
                </a:lnTo>
                <a:lnTo>
                  <a:pt x="41420" y="9920"/>
                </a:lnTo>
                <a:lnTo>
                  <a:pt x="40909" y="9716"/>
                </a:lnTo>
                <a:lnTo>
                  <a:pt x="40909" y="9716"/>
                </a:lnTo>
                <a:lnTo>
                  <a:pt x="41011" y="9818"/>
                </a:lnTo>
                <a:lnTo>
                  <a:pt x="41114" y="9818"/>
                </a:lnTo>
                <a:lnTo>
                  <a:pt x="39580" y="10330"/>
                </a:lnTo>
                <a:lnTo>
                  <a:pt x="39989" y="10125"/>
                </a:lnTo>
                <a:lnTo>
                  <a:pt x="37841" y="10739"/>
                </a:lnTo>
                <a:lnTo>
                  <a:pt x="38045" y="10534"/>
                </a:lnTo>
                <a:lnTo>
                  <a:pt x="37739" y="10636"/>
                </a:lnTo>
                <a:lnTo>
                  <a:pt x="37841" y="10636"/>
                </a:lnTo>
                <a:lnTo>
                  <a:pt x="36409" y="11045"/>
                </a:lnTo>
                <a:lnTo>
                  <a:pt x="36102" y="11045"/>
                </a:lnTo>
                <a:lnTo>
                  <a:pt x="35898" y="11148"/>
                </a:lnTo>
                <a:lnTo>
                  <a:pt x="35898" y="11045"/>
                </a:lnTo>
                <a:lnTo>
                  <a:pt x="36102" y="11045"/>
                </a:lnTo>
                <a:lnTo>
                  <a:pt x="39682" y="9920"/>
                </a:lnTo>
                <a:lnTo>
                  <a:pt x="37330" y="10330"/>
                </a:lnTo>
                <a:lnTo>
                  <a:pt x="37432" y="10330"/>
                </a:lnTo>
                <a:lnTo>
                  <a:pt x="35795" y="10739"/>
                </a:lnTo>
                <a:lnTo>
                  <a:pt x="36307" y="10534"/>
                </a:lnTo>
                <a:lnTo>
                  <a:pt x="34466" y="10841"/>
                </a:lnTo>
                <a:lnTo>
                  <a:pt x="34670" y="10943"/>
                </a:lnTo>
                <a:lnTo>
                  <a:pt x="34364" y="11045"/>
                </a:lnTo>
                <a:lnTo>
                  <a:pt x="34568" y="11148"/>
                </a:lnTo>
                <a:lnTo>
                  <a:pt x="25466" y="9716"/>
                </a:lnTo>
                <a:lnTo>
                  <a:pt x="25773" y="9614"/>
                </a:lnTo>
                <a:lnTo>
                  <a:pt x="25466" y="9614"/>
                </a:lnTo>
                <a:lnTo>
                  <a:pt x="25466" y="9511"/>
                </a:lnTo>
                <a:lnTo>
                  <a:pt x="25364" y="9511"/>
                </a:lnTo>
                <a:lnTo>
                  <a:pt x="25773" y="9409"/>
                </a:lnTo>
                <a:lnTo>
                  <a:pt x="24239" y="9307"/>
                </a:lnTo>
                <a:lnTo>
                  <a:pt x="24341" y="9205"/>
                </a:lnTo>
                <a:lnTo>
                  <a:pt x="23318" y="9409"/>
                </a:lnTo>
                <a:lnTo>
                  <a:pt x="23318" y="9307"/>
                </a:lnTo>
                <a:lnTo>
                  <a:pt x="24034" y="9102"/>
                </a:lnTo>
                <a:lnTo>
                  <a:pt x="23625" y="9000"/>
                </a:lnTo>
                <a:lnTo>
                  <a:pt x="23727" y="8898"/>
                </a:lnTo>
                <a:lnTo>
                  <a:pt x="23727" y="8898"/>
                </a:lnTo>
                <a:lnTo>
                  <a:pt x="21068" y="9409"/>
                </a:lnTo>
                <a:lnTo>
                  <a:pt x="21068" y="9409"/>
                </a:lnTo>
                <a:lnTo>
                  <a:pt x="21273" y="9307"/>
                </a:lnTo>
                <a:lnTo>
                  <a:pt x="20455" y="9511"/>
                </a:lnTo>
                <a:lnTo>
                  <a:pt x="20761" y="9614"/>
                </a:lnTo>
                <a:lnTo>
                  <a:pt x="20148" y="9818"/>
                </a:lnTo>
                <a:lnTo>
                  <a:pt x="20045" y="9818"/>
                </a:lnTo>
                <a:lnTo>
                  <a:pt x="20455" y="9614"/>
                </a:lnTo>
                <a:lnTo>
                  <a:pt x="18637" y="9901"/>
                </a:lnTo>
                <a:lnTo>
                  <a:pt x="18637" y="9901"/>
                </a:lnTo>
                <a:lnTo>
                  <a:pt x="13295" y="11455"/>
                </a:lnTo>
                <a:lnTo>
                  <a:pt x="13398" y="11455"/>
                </a:lnTo>
                <a:lnTo>
                  <a:pt x="13193" y="11557"/>
                </a:lnTo>
                <a:lnTo>
                  <a:pt x="14011" y="12273"/>
                </a:lnTo>
                <a:lnTo>
                  <a:pt x="13909" y="12682"/>
                </a:lnTo>
                <a:lnTo>
                  <a:pt x="14625" y="12580"/>
                </a:lnTo>
                <a:lnTo>
                  <a:pt x="14625" y="12580"/>
                </a:lnTo>
                <a:lnTo>
                  <a:pt x="14523" y="12682"/>
                </a:lnTo>
                <a:lnTo>
                  <a:pt x="14932" y="12682"/>
                </a:lnTo>
                <a:lnTo>
                  <a:pt x="14523" y="12989"/>
                </a:lnTo>
                <a:lnTo>
                  <a:pt x="15341" y="13091"/>
                </a:lnTo>
                <a:lnTo>
                  <a:pt x="14727" y="13193"/>
                </a:lnTo>
                <a:lnTo>
                  <a:pt x="14523" y="12989"/>
                </a:lnTo>
                <a:lnTo>
                  <a:pt x="14420" y="12886"/>
                </a:lnTo>
                <a:lnTo>
                  <a:pt x="14420" y="12784"/>
                </a:lnTo>
                <a:lnTo>
                  <a:pt x="14114" y="12989"/>
                </a:lnTo>
                <a:lnTo>
                  <a:pt x="14114" y="13295"/>
                </a:lnTo>
                <a:lnTo>
                  <a:pt x="14523" y="13295"/>
                </a:lnTo>
                <a:lnTo>
                  <a:pt x="14420" y="13398"/>
                </a:lnTo>
                <a:lnTo>
                  <a:pt x="12375" y="13398"/>
                </a:lnTo>
                <a:lnTo>
                  <a:pt x="12886" y="13091"/>
                </a:lnTo>
                <a:lnTo>
                  <a:pt x="11250" y="13398"/>
                </a:lnTo>
                <a:lnTo>
                  <a:pt x="11352" y="13398"/>
                </a:lnTo>
                <a:lnTo>
                  <a:pt x="9205" y="13909"/>
                </a:lnTo>
                <a:lnTo>
                  <a:pt x="9818" y="14216"/>
                </a:lnTo>
                <a:lnTo>
                  <a:pt x="9102" y="14318"/>
                </a:lnTo>
                <a:lnTo>
                  <a:pt x="9205" y="14523"/>
                </a:lnTo>
                <a:lnTo>
                  <a:pt x="9102" y="14932"/>
                </a:lnTo>
                <a:lnTo>
                  <a:pt x="11045" y="14932"/>
                </a:lnTo>
                <a:lnTo>
                  <a:pt x="11045" y="15034"/>
                </a:lnTo>
                <a:lnTo>
                  <a:pt x="12580" y="14625"/>
                </a:lnTo>
                <a:lnTo>
                  <a:pt x="12784" y="14830"/>
                </a:lnTo>
                <a:lnTo>
                  <a:pt x="12068" y="15034"/>
                </a:lnTo>
                <a:lnTo>
                  <a:pt x="11659" y="15648"/>
                </a:lnTo>
                <a:lnTo>
                  <a:pt x="10534" y="15852"/>
                </a:lnTo>
                <a:lnTo>
                  <a:pt x="8795" y="16261"/>
                </a:lnTo>
                <a:lnTo>
                  <a:pt x="8489" y="16159"/>
                </a:lnTo>
                <a:lnTo>
                  <a:pt x="7745" y="16624"/>
                </a:lnTo>
                <a:lnTo>
                  <a:pt x="7745" y="16624"/>
                </a:lnTo>
                <a:lnTo>
                  <a:pt x="5727" y="17489"/>
                </a:lnTo>
                <a:lnTo>
                  <a:pt x="5830" y="17489"/>
                </a:lnTo>
                <a:lnTo>
                  <a:pt x="5420" y="17693"/>
                </a:lnTo>
                <a:lnTo>
                  <a:pt x="5625" y="17693"/>
                </a:lnTo>
                <a:lnTo>
                  <a:pt x="5318" y="17898"/>
                </a:lnTo>
                <a:lnTo>
                  <a:pt x="5420" y="17898"/>
                </a:lnTo>
                <a:lnTo>
                  <a:pt x="5318" y="18102"/>
                </a:lnTo>
                <a:lnTo>
                  <a:pt x="5318" y="18102"/>
                </a:lnTo>
                <a:lnTo>
                  <a:pt x="5727" y="17898"/>
                </a:lnTo>
                <a:lnTo>
                  <a:pt x="5625" y="18000"/>
                </a:lnTo>
                <a:lnTo>
                  <a:pt x="5727" y="18000"/>
                </a:lnTo>
                <a:lnTo>
                  <a:pt x="5625" y="18102"/>
                </a:lnTo>
                <a:lnTo>
                  <a:pt x="5830" y="18102"/>
                </a:lnTo>
                <a:lnTo>
                  <a:pt x="5420" y="18205"/>
                </a:lnTo>
                <a:lnTo>
                  <a:pt x="6545" y="18307"/>
                </a:lnTo>
                <a:lnTo>
                  <a:pt x="6239" y="18307"/>
                </a:lnTo>
                <a:lnTo>
                  <a:pt x="6443" y="18409"/>
                </a:lnTo>
                <a:lnTo>
                  <a:pt x="6034" y="18614"/>
                </a:lnTo>
                <a:lnTo>
                  <a:pt x="6034" y="18614"/>
                </a:lnTo>
                <a:lnTo>
                  <a:pt x="6136" y="18409"/>
                </a:lnTo>
                <a:lnTo>
                  <a:pt x="5625" y="18511"/>
                </a:lnTo>
                <a:lnTo>
                  <a:pt x="5625" y="18307"/>
                </a:lnTo>
                <a:lnTo>
                  <a:pt x="4807" y="18614"/>
                </a:lnTo>
                <a:lnTo>
                  <a:pt x="5011" y="18614"/>
                </a:lnTo>
                <a:lnTo>
                  <a:pt x="5011" y="19227"/>
                </a:lnTo>
                <a:lnTo>
                  <a:pt x="7466" y="18511"/>
                </a:lnTo>
                <a:lnTo>
                  <a:pt x="7466" y="18511"/>
                </a:lnTo>
                <a:lnTo>
                  <a:pt x="5727" y="19943"/>
                </a:lnTo>
                <a:lnTo>
                  <a:pt x="5932" y="19943"/>
                </a:lnTo>
                <a:lnTo>
                  <a:pt x="5011" y="20352"/>
                </a:lnTo>
                <a:lnTo>
                  <a:pt x="6750" y="20045"/>
                </a:lnTo>
                <a:lnTo>
                  <a:pt x="7159" y="20352"/>
                </a:lnTo>
                <a:lnTo>
                  <a:pt x="8386" y="20045"/>
                </a:lnTo>
                <a:lnTo>
                  <a:pt x="8386" y="20045"/>
                </a:lnTo>
                <a:lnTo>
                  <a:pt x="7875" y="20352"/>
                </a:lnTo>
                <a:lnTo>
                  <a:pt x="7875" y="20352"/>
                </a:lnTo>
                <a:lnTo>
                  <a:pt x="9511" y="19943"/>
                </a:lnTo>
                <a:lnTo>
                  <a:pt x="8080" y="20761"/>
                </a:lnTo>
                <a:lnTo>
                  <a:pt x="8182" y="20864"/>
                </a:lnTo>
                <a:lnTo>
                  <a:pt x="5523" y="22193"/>
                </a:lnTo>
                <a:lnTo>
                  <a:pt x="5523" y="22091"/>
                </a:lnTo>
                <a:lnTo>
                  <a:pt x="3375" y="22909"/>
                </a:lnTo>
                <a:lnTo>
                  <a:pt x="3375" y="23114"/>
                </a:lnTo>
                <a:lnTo>
                  <a:pt x="3170" y="23011"/>
                </a:lnTo>
                <a:lnTo>
                  <a:pt x="2966" y="23114"/>
                </a:lnTo>
                <a:lnTo>
                  <a:pt x="2966" y="23114"/>
                </a:lnTo>
                <a:lnTo>
                  <a:pt x="3170" y="22909"/>
                </a:lnTo>
                <a:lnTo>
                  <a:pt x="2864" y="23011"/>
                </a:lnTo>
                <a:lnTo>
                  <a:pt x="2864" y="23011"/>
                </a:lnTo>
                <a:lnTo>
                  <a:pt x="2966" y="22909"/>
                </a:lnTo>
                <a:lnTo>
                  <a:pt x="1120" y="23634"/>
                </a:lnTo>
                <a:lnTo>
                  <a:pt x="1120" y="23634"/>
                </a:lnTo>
                <a:lnTo>
                  <a:pt x="1023" y="23830"/>
                </a:lnTo>
                <a:lnTo>
                  <a:pt x="2276" y="23472"/>
                </a:lnTo>
                <a:lnTo>
                  <a:pt x="2276" y="23472"/>
                </a:lnTo>
                <a:lnTo>
                  <a:pt x="3886" y="23114"/>
                </a:lnTo>
                <a:lnTo>
                  <a:pt x="3682" y="23318"/>
                </a:lnTo>
                <a:lnTo>
                  <a:pt x="5069" y="22823"/>
                </a:lnTo>
                <a:lnTo>
                  <a:pt x="5069" y="22823"/>
                </a:lnTo>
                <a:lnTo>
                  <a:pt x="5216" y="22602"/>
                </a:lnTo>
                <a:lnTo>
                  <a:pt x="5932" y="22398"/>
                </a:lnTo>
                <a:lnTo>
                  <a:pt x="5830" y="22398"/>
                </a:lnTo>
                <a:lnTo>
                  <a:pt x="10534" y="20761"/>
                </a:lnTo>
                <a:lnTo>
                  <a:pt x="10432" y="20761"/>
                </a:lnTo>
                <a:lnTo>
                  <a:pt x="11352" y="20352"/>
                </a:lnTo>
                <a:lnTo>
                  <a:pt x="11455" y="19943"/>
                </a:lnTo>
                <a:lnTo>
                  <a:pt x="12580" y="19330"/>
                </a:lnTo>
                <a:lnTo>
                  <a:pt x="12580" y="19432"/>
                </a:lnTo>
                <a:lnTo>
                  <a:pt x="12886" y="19330"/>
                </a:lnTo>
                <a:lnTo>
                  <a:pt x="12886" y="19227"/>
                </a:lnTo>
                <a:lnTo>
                  <a:pt x="17386" y="17693"/>
                </a:lnTo>
                <a:lnTo>
                  <a:pt x="16568" y="18102"/>
                </a:lnTo>
                <a:lnTo>
                  <a:pt x="16875" y="18205"/>
                </a:lnTo>
                <a:lnTo>
                  <a:pt x="16875" y="18307"/>
                </a:lnTo>
                <a:lnTo>
                  <a:pt x="14011" y="19125"/>
                </a:lnTo>
                <a:lnTo>
                  <a:pt x="14318" y="19330"/>
                </a:lnTo>
                <a:lnTo>
                  <a:pt x="13193" y="19841"/>
                </a:lnTo>
                <a:lnTo>
                  <a:pt x="15443" y="19227"/>
                </a:lnTo>
                <a:lnTo>
                  <a:pt x="15443" y="19227"/>
                </a:lnTo>
                <a:lnTo>
                  <a:pt x="15341" y="19330"/>
                </a:lnTo>
                <a:lnTo>
                  <a:pt x="15852" y="19023"/>
                </a:lnTo>
                <a:lnTo>
                  <a:pt x="15852" y="19125"/>
                </a:lnTo>
                <a:lnTo>
                  <a:pt x="17284" y="18614"/>
                </a:lnTo>
                <a:lnTo>
                  <a:pt x="16875" y="18614"/>
                </a:lnTo>
                <a:lnTo>
                  <a:pt x="17284" y="18409"/>
                </a:lnTo>
                <a:lnTo>
                  <a:pt x="17182" y="18409"/>
                </a:lnTo>
                <a:lnTo>
                  <a:pt x="17554" y="18186"/>
                </a:lnTo>
                <a:lnTo>
                  <a:pt x="17554" y="18186"/>
                </a:lnTo>
                <a:lnTo>
                  <a:pt x="18205" y="18000"/>
                </a:lnTo>
                <a:lnTo>
                  <a:pt x="18205" y="18000"/>
                </a:lnTo>
                <a:lnTo>
                  <a:pt x="17795" y="18307"/>
                </a:lnTo>
                <a:lnTo>
                  <a:pt x="19125" y="18102"/>
                </a:lnTo>
                <a:lnTo>
                  <a:pt x="18614" y="18409"/>
                </a:lnTo>
                <a:lnTo>
                  <a:pt x="18818" y="18409"/>
                </a:lnTo>
                <a:lnTo>
                  <a:pt x="18818" y="18511"/>
                </a:lnTo>
                <a:lnTo>
                  <a:pt x="19125" y="18511"/>
                </a:lnTo>
                <a:lnTo>
                  <a:pt x="18818" y="18716"/>
                </a:lnTo>
                <a:lnTo>
                  <a:pt x="19227" y="18716"/>
                </a:lnTo>
                <a:lnTo>
                  <a:pt x="19841" y="18511"/>
                </a:lnTo>
                <a:lnTo>
                  <a:pt x="19432" y="18920"/>
                </a:lnTo>
                <a:lnTo>
                  <a:pt x="19636" y="19125"/>
                </a:lnTo>
                <a:lnTo>
                  <a:pt x="21682" y="19023"/>
                </a:lnTo>
                <a:lnTo>
                  <a:pt x="21682" y="19023"/>
                </a:lnTo>
                <a:lnTo>
                  <a:pt x="21477" y="19227"/>
                </a:lnTo>
                <a:lnTo>
                  <a:pt x="23216" y="19227"/>
                </a:lnTo>
                <a:lnTo>
                  <a:pt x="22295" y="19534"/>
                </a:lnTo>
                <a:lnTo>
                  <a:pt x="22909" y="19943"/>
                </a:lnTo>
                <a:lnTo>
                  <a:pt x="22807" y="19943"/>
                </a:lnTo>
                <a:lnTo>
                  <a:pt x="23216" y="20659"/>
                </a:lnTo>
                <a:lnTo>
                  <a:pt x="23830" y="20659"/>
                </a:lnTo>
                <a:lnTo>
                  <a:pt x="23830" y="20455"/>
                </a:lnTo>
                <a:lnTo>
                  <a:pt x="24034" y="20352"/>
                </a:lnTo>
                <a:lnTo>
                  <a:pt x="23625" y="20148"/>
                </a:lnTo>
                <a:lnTo>
                  <a:pt x="24545" y="20045"/>
                </a:lnTo>
                <a:lnTo>
                  <a:pt x="24443" y="20148"/>
                </a:lnTo>
                <a:lnTo>
                  <a:pt x="24648" y="20148"/>
                </a:lnTo>
                <a:lnTo>
                  <a:pt x="24136" y="20659"/>
                </a:lnTo>
                <a:lnTo>
                  <a:pt x="24545" y="20761"/>
                </a:lnTo>
                <a:lnTo>
                  <a:pt x="25466" y="19636"/>
                </a:lnTo>
                <a:lnTo>
                  <a:pt x="24955" y="20557"/>
                </a:lnTo>
                <a:lnTo>
                  <a:pt x="25159" y="20761"/>
                </a:lnTo>
                <a:lnTo>
                  <a:pt x="25670" y="20557"/>
                </a:lnTo>
                <a:lnTo>
                  <a:pt x="25159" y="20966"/>
                </a:lnTo>
                <a:lnTo>
                  <a:pt x="25568" y="21170"/>
                </a:lnTo>
                <a:lnTo>
                  <a:pt x="24750" y="21784"/>
                </a:lnTo>
                <a:lnTo>
                  <a:pt x="25159" y="21886"/>
                </a:lnTo>
                <a:lnTo>
                  <a:pt x="25159" y="22193"/>
                </a:lnTo>
                <a:lnTo>
                  <a:pt x="25057" y="22295"/>
                </a:lnTo>
                <a:lnTo>
                  <a:pt x="25364" y="22705"/>
                </a:lnTo>
                <a:lnTo>
                  <a:pt x="24648" y="23114"/>
                </a:lnTo>
                <a:lnTo>
                  <a:pt x="24545" y="23420"/>
                </a:lnTo>
                <a:lnTo>
                  <a:pt x="25670" y="22807"/>
                </a:lnTo>
                <a:lnTo>
                  <a:pt x="24750" y="24136"/>
                </a:lnTo>
                <a:lnTo>
                  <a:pt x="26284" y="23011"/>
                </a:lnTo>
                <a:lnTo>
                  <a:pt x="26284" y="23011"/>
                </a:lnTo>
                <a:lnTo>
                  <a:pt x="25568" y="23830"/>
                </a:lnTo>
                <a:lnTo>
                  <a:pt x="25568" y="23830"/>
                </a:lnTo>
                <a:lnTo>
                  <a:pt x="26182" y="23318"/>
                </a:lnTo>
                <a:lnTo>
                  <a:pt x="26182" y="23495"/>
                </a:lnTo>
                <a:lnTo>
                  <a:pt x="26182" y="23495"/>
                </a:lnTo>
                <a:lnTo>
                  <a:pt x="24750" y="24545"/>
                </a:lnTo>
                <a:lnTo>
                  <a:pt x="25159" y="24648"/>
                </a:lnTo>
                <a:lnTo>
                  <a:pt x="24443" y="25364"/>
                </a:lnTo>
                <a:lnTo>
                  <a:pt x="24443" y="25568"/>
                </a:lnTo>
                <a:lnTo>
                  <a:pt x="25261" y="25261"/>
                </a:lnTo>
                <a:lnTo>
                  <a:pt x="25364" y="25159"/>
                </a:lnTo>
                <a:lnTo>
                  <a:pt x="25773" y="25057"/>
                </a:lnTo>
                <a:lnTo>
                  <a:pt x="25364" y="25261"/>
                </a:lnTo>
                <a:lnTo>
                  <a:pt x="25773" y="25568"/>
                </a:lnTo>
                <a:lnTo>
                  <a:pt x="25261" y="25261"/>
                </a:lnTo>
                <a:lnTo>
                  <a:pt x="24955" y="25466"/>
                </a:lnTo>
                <a:lnTo>
                  <a:pt x="25364" y="25977"/>
                </a:lnTo>
                <a:lnTo>
                  <a:pt x="24750" y="26489"/>
                </a:lnTo>
                <a:lnTo>
                  <a:pt x="24750" y="26489"/>
                </a:lnTo>
                <a:lnTo>
                  <a:pt x="25159" y="26284"/>
                </a:lnTo>
                <a:lnTo>
                  <a:pt x="24545" y="26693"/>
                </a:lnTo>
                <a:lnTo>
                  <a:pt x="24443" y="27000"/>
                </a:lnTo>
                <a:lnTo>
                  <a:pt x="26080" y="25977"/>
                </a:lnTo>
                <a:lnTo>
                  <a:pt x="25670" y="26386"/>
                </a:lnTo>
                <a:lnTo>
                  <a:pt x="25773" y="26795"/>
                </a:lnTo>
                <a:lnTo>
                  <a:pt x="25568" y="26489"/>
                </a:lnTo>
                <a:lnTo>
                  <a:pt x="24852" y="26795"/>
                </a:lnTo>
                <a:lnTo>
                  <a:pt x="24955" y="26795"/>
                </a:lnTo>
                <a:lnTo>
                  <a:pt x="24545" y="27307"/>
                </a:lnTo>
                <a:lnTo>
                  <a:pt x="25466" y="27102"/>
                </a:lnTo>
                <a:lnTo>
                  <a:pt x="24341" y="27614"/>
                </a:lnTo>
                <a:lnTo>
                  <a:pt x="25159" y="27818"/>
                </a:lnTo>
                <a:lnTo>
                  <a:pt x="25057" y="27920"/>
                </a:lnTo>
                <a:lnTo>
                  <a:pt x="25159" y="28023"/>
                </a:lnTo>
                <a:lnTo>
                  <a:pt x="24852" y="28125"/>
                </a:lnTo>
                <a:lnTo>
                  <a:pt x="25364" y="28125"/>
                </a:lnTo>
                <a:lnTo>
                  <a:pt x="24852" y="28227"/>
                </a:lnTo>
                <a:lnTo>
                  <a:pt x="25977" y="28227"/>
                </a:lnTo>
                <a:lnTo>
                  <a:pt x="26284" y="27920"/>
                </a:lnTo>
                <a:lnTo>
                  <a:pt x="25773" y="28841"/>
                </a:lnTo>
                <a:lnTo>
                  <a:pt x="26591" y="28636"/>
                </a:lnTo>
                <a:lnTo>
                  <a:pt x="26489" y="29148"/>
                </a:lnTo>
                <a:lnTo>
                  <a:pt x="26182" y="29352"/>
                </a:lnTo>
                <a:lnTo>
                  <a:pt x="26182" y="29352"/>
                </a:lnTo>
                <a:lnTo>
                  <a:pt x="26795" y="29148"/>
                </a:lnTo>
                <a:lnTo>
                  <a:pt x="26489" y="29455"/>
                </a:lnTo>
                <a:lnTo>
                  <a:pt x="26898" y="29455"/>
                </a:lnTo>
                <a:lnTo>
                  <a:pt x="26489" y="29659"/>
                </a:lnTo>
                <a:lnTo>
                  <a:pt x="26489" y="29864"/>
                </a:lnTo>
                <a:lnTo>
                  <a:pt x="26591" y="30068"/>
                </a:lnTo>
                <a:lnTo>
                  <a:pt x="26693" y="30068"/>
                </a:lnTo>
                <a:lnTo>
                  <a:pt x="26386" y="30375"/>
                </a:lnTo>
                <a:lnTo>
                  <a:pt x="26386" y="30682"/>
                </a:lnTo>
                <a:lnTo>
                  <a:pt x="26489" y="30682"/>
                </a:lnTo>
                <a:lnTo>
                  <a:pt x="26386" y="30784"/>
                </a:lnTo>
                <a:lnTo>
                  <a:pt x="26386" y="30682"/>
                </a:lnTo>
                <a:lnTo>
                  <a:pt x="26080" y="31295"/>
                </a:lnTo>
                <a:lnTo>
                  <a:pt x="25670" y="31500"/>
                </a:lnTo>
                <a:lnTo>
                  <a:pt x="25568" y="31602"/>
                </a:lnTo>
                <a:lnTo>
                  <a:pt x="25568" y="31500"/>
                </a:lnTo>
                <a:lnTo>
                  <a:pt x="25670" y="31500"/>
                </a:lnTo>
                <a:lnTo>
                  <a:pt x="26182" y="30886"/>
                </a:lnTo>
                <a:lnTo>
                  <a:pt x="26182" y="30886"/>
                </a:lnTo>
                <a:lnTo>
                  <a:pt x="25466" y="31398"/>
                </a:lnTo>
                <a:lnTo>
                  <a:pt x="25875" y="30989"/>
                </a:lnTo>
                <a:lnTo>
                  <a:pt x="25875" y="31091"/>
                </a:lnTo>
                <a:lnTo>
                  <a:pt x="26182" y="30682"/>
                </a:lnTo>
                <a:lnTo>
                  <a:pt x="24852" y="30477"/>
                </a:lnTo>
                <a:lnTo>
                  <a:pt x="24341" y="31909"/>
                </a:lnTo>
                <a:lnTo>
                  <a:pt x="24545" y="31909"/>
                </a:lnTo>
                <a:lnTo>
                  <a:pt x="24136" y="32420"/>
                </a:lnTo>
                <a:lnTo>
                  <a:pt x="24136" y="32216"/>
                </a:lnTo>
                <a:lnTo>
                  <a:pt x="23932" y="32523"/>
                </a:lnTo>
                <a:lnTo>
                  <a:pt x="24545" y="32727"/>
                </a:lnTo>
                <a:lnTo>
                  <a:pt x="24034" y="32625"/>
                </a:lnTo>
                <a:lnTo>
                  <a:pt x="21989" y="35489"/>
                </a:lnTo>
                <a:lnTo>
                  <a:pt x="22091" y="35489"/>
                </a:lnTo>
                <a:lnTo>
                  <a:pt x="20557" y="38250"/>
                </a:lnTo>
                <a:lnTo>
                  <a:pt x="20557" y="38148"/>
                </a:lnTo>
                <a:lnTo>
                  <a:pt x="20250" y="38659"/>
                </a:lnTo>
                <a:lnTo>
                  <a:pt x="20348" y="40709"/>
                </a:lnTo>
                <a:lnTo>
                  <a:pt x="20348" y="40709"/>
                </a:lnTo>
                <a:lnTo>
                  <a:pt x="20148" y="40909"/>
                </a:lnTo>
                <a:lnTo>
                  <a:pt x="20455" y="41011"/>
                </a:lnTo>
                <a:lnTo>
                  <a:pt x="20761" y="40807"/>
                </a:lnTo>
                <a:lnTo>
                  <a:pt x="21477" y="40807"/>
                </a:lnTo>
                <a:lnTo>
                  <a:pt x="20761" y="40909"/>
                </a:lnTo>
                <a:lnTo>
                  <a:pt x="20761" y="41420"/>
                </a:lnTo>
                <a:lnTo>
                  <a:pt x="20557" y="41114"/>
                </a:lnTo>
                <a:lnTo>
                  <a:pt x="20352" y="41727"/>
                </a:lnTo>
                <a:lnTo>
                  <a:pt x="20557" y="42341"/>
                </a:lnTo>
                <a:lnTo>
                  <a:pt x="20352" y="42648"/>
                </a:lnTo>
                <a:lnTo>
                  <a:pt x="20864" y="43875"/>
                </a:lnTo>
                <a:lnTo>
                  <a:pt x="20761" y="44284"/>
                </a:lnTo>
                <a:lnTo>
                  <a:pt x="21068" y="44591"/>
                </a:lnTo>
                <a:lnTo>
                  <a:pt x="21477" y="44693"/>
                </a:lnTo>
                <a:lnTo>
                  <a:pt x="23011" y="47250"/>
                </a:lnTo>
                <a:lnTo>
                  <a:pt x="22909" y="47455"/>
                </a:lnTo>
                <a:lnTo>
                  <a:pt x="23216" y="49295"/>
                </a:lnTo>
                <a:lnTo>
                  <a:pt x="23932" y="50114"/>
                </a:lnTo>
                <a:lnTo>
                  <a:pt x="23932" y="51341"/>
                </a:lnTo>
                <a:lnTo>
                  <a:pt x="24034" y="51341"/>
                </a:lnTo>
                <a:lnTo>
                  <a:pt x="24034" y="51545"/>
                </a:lnTo>
                <a:lnTo>
                  <a:pt x="23830" y="51341"/>
                </a:lnTo>
                <a:lnTo>
                  <a:pt x="23216" y="51443"/>
                </a:lnTo>
                <a:lnTo>
                  <a:pt x="23830" y="52159"/>
                </a:lnTo>
                <a:lnTo>
                  <a:pt x="24648" y="52364"/>
                </a:lnTo>
                <a:lnTo>
                  <a:pt x="25261" y="54818"/>
                </a:lnTo>
                <a:lnTo>
                  <a:pt x="26795" y="56455"/>
                </a:lnTo>
                <a:lnTo>
                  <a:pt x="26898" y="55432"/>
                </a:lnTo>
                <a:lnTo>
                  <a:pt x="26386" y="55227"/>
                </a:lnTo>
                <a:lnTo>
                  <a:pt x="25773" y="52364"/>
                </a:lnTo>
                <a:lnTo>
                  <a:pt x="25773" y="52670"/>
                </a:lnTo>
                <a:lnTo>
                  <a:pt x="25261" y="50830"/>
                </a:lnTo>
                <a:lnTo>
                  <a:pt x="25057" y="50727"/>
                </a:lnTo>
                <a:lnTo>
                  <a:pt x="24341" y="48068"/>
                </a:lnTo>
                <a:lnTo>
                  <a:pt x="24545" y="47250"/>
                </a:lnTo>
                <a:lnTo>
                  <a:pt x="25159" y="47659"/>
                </a:lnTo>
                <a:lnTo>
                  <a:pt x="25364" y="47557"/>
                </a:lnTo>
                <a:lnTo>
                  <a:pt x="25466" y="47761"/>
                </a:lnTo>
                <a:lnTo>
                  <a:pt x="25875" y="47966"/>
                </a:lnTo>
                <a:lnTo>
                  <a:pt x="26591" y="51034"/>
                </a:lnTo>
                <a:lnTo>
                  <a:pt x="27205" y="51341"/>
                </a:lnTo>
                <a:lnTo>
                  <a:pt x="27000" y="51852"/>
                </a:lnTo>
                <a:lnTo>
                  <a:pt x="28023" y="53080"/>
                </a:lnTo>
                <a:lnTo>
                  <a:pt x="27920" y="52977"/>
                </a:lnTo>
                <a:lnTo>
                  <a:pt x="28125" y="53591"/>
                </a:lnTo>
                <a:lnTo>
                  <a:pt x="27920" y="53795"/>
                </a:lnTo>
                <a:lnTo>
                  <a:pt x="28636" y="54307"/>
                </a:lnTo>
                <a:lnTo>
                  <a:pt x="28432" y="54205"/>
                </a:lnTo>
                <a:lnTo>
                  <a:pt x="29045" y="54920"/>
                </a:lnTo>
                <a:lnTo>
                  <a:pt x="28841" y="54920"/>
                </a:lnTo>
                <a:lnTo>
                  <a:pt x="29761" y="56148"/>
                </a:lnTo>
                <a:lnTo>
                  <a:pt x="30477" y="58091"/>
                </a:lnTo>
                <a:lnTo>
                  <a:pt x="29966" y="59216"/>
                </a:lnTo>
                <a:lnTo>
                  <a:pt x="37534" y="63920"/>
                </a:lnTo>
                <a:lnTo>
                  <a:pt x="39068" y="63307"/>
                </a:lnTo>
                <a:lnTo>
                  <a:pt x="39170" y="63307"/>
                </a:lnTo>
                <a:lnTo>
                  <a:pt x="39784" y="63614"/>
                </a:lnTo>
                <a:lnTo>
                  <a:pt x="39784" y="63614"/>
                </a:lnTo>
                <a:lnTo>
                  <a:pt x="39375" y="63307"/>
                </a:lnTo>
                <a:lnTo>
                  <a:pt x="39375" y="63307"/>
                </a:lnTo>
                <a:lnTo>
                  <a:pt x="44284" y="66375"/>
                </a:lnTo>
                <a:lnTo>
                  <a:pt x="45000" y="66273"/>
                </a:lnTo>
                <a:lnTo>
                  <a:pt x="45409" y="66682"/>
                </a:lnTo>
                <a:lnTo>
                  <a:pt x="45307" y="66989"/>
                </a:lnTo>
                <a:lnTo>
                  <a:pt x="46534" y="68830"/>
                </a:lnTo>
                <a:lnTo>
                  <a:pt x="46534" y="69443"/>
                </a:lnTo>
                <a:lnTo>
                  <a:pt x="47148" y="70159"/>
                </a:lnTo>
                <a:lnTo>
                  <a:pt x="47352" y="69852"/>
                </a:lnTo>
                <a:lnTo>
                  <a:pt x="47045" y="69443"/>
                </a:lnTo>
                <a:lnTo>
                  <a:pt x="47045" y="69443"/>
                </a:lnTo>
                <a:lnTo>
                  <a:pt x="48784" y="71386"/>
                </a:lnTo>
                <a:lnTo>
                  <a:pt x="48784" y="71386"/>
                </a:lnTo>
                <a:lnTo>
                  <a:pt x="48580" y="71080"/>
                </a:lnTo>
                <a:lnTo>
                  <a:pt x="49091" y="71693"/>
                </a:lnTo>
                <a:lnTo>
                  <a:pt x="49705" y="71489"/>
                </a:lnTo>
                <a:lnTo>
                  <a:pt x="50625" y="72205"/>
                </a:lnTo>
                <a:lnTo>
                  <a:pt x="50727" y="71898"/>
                </a:lnTo>
                <a:lnTo>
                  <a:pt x="51136" y="72614"/>
                </a:lnTo>
                <a:lnTo>
                  <a:pt x="51648" y="72307"/>
                </a:lnTo>
                <a:lnTo>
                  <a:pt x="51341" y="71693"/>
                </a:lnTo>
                <a:lnTo>
                  <a:pt x="52670" y="70773"/>
                </a:lnTo>
                <a:lnTo>
                  <a:pt x="53182" y="71489"/>
                </a:lnTo>
                <a:lnTo>
                  <a:pt x="53182" y="71284"/>
                </a:lnTo>
                <a:lnTo>
                  <a:pt x="53386" y="71386"/>
                </a:lnTo>
                <a:lnTo>
                  <a:pt x="53489" y="71284"/>
                </a:lnTo>
                <a:lnTo>
                  <a:pt x="53693" y="71693"/>
                </a:lnTo>
                <a:lnTo>
                  <a:pt x="53386" y="71386"/>
                </a:lnTo>
                <a:lnTo>
                  <a:pt x="53182" y="71795"/>
                </a:lnTo>
                <a:lnTo>
                  <a:pt x="53795" y="75682"/>
                </a:lnTo>
                <a:lnTo>
                  <a:pt x="53898" y="75682"/>
                </a:lnTo>
                <a:lnTo>
                  <a:pt x="53898" y="75989"/>
                </a:lnTo>
                <a:lnTo>
                  <a:pt x="54000" y="75886"/>
                </a:lnTo>
                <a:lnTo>
                  <a:pt x="54205" y="75989"/>
                </a:lnTo>
                <a:lnTo>
                  <a:pt x="53489" y="77216"/>
                </a:lnTo>
                <a:lnTo>
                  <a:pt x="52977" y="77523"/>
                </a:lnTo>
                <a:lnTo>
                  <a:pt x="52773" y="78239"/>
                </a:lnTo>
                <a:lnTo>
                  <a:pt x="52364" y="78341"/>
                </a:lnTo>
                <a:lnTo>
                  <a:pt x="52568" y="78750"/>
                </a:lnTo>
                <a:lnTo>
                  <a:pt x="51648" y="79159"/>
                </a:lnTo>
                <a:lnTo>
                  <a:pt x="51239" y="80693"/>
                </a:lnTo>
                <a:lnTo>
                  <a:pt x="51034" y="80591"/>
                </a:lnTo>
                <a:lnTo>
                  <a:pt x="50727" y="81307"/>
                </a:lnTo>
                <a:lnTo>
                  <a:pt x="50727" y="82227"/>
                </a:lnTo>
                <a:lnTo>
                  <a:pt x="51034" y="82739"/>
                </a:lnTo>
                <a:lnTo>
                  <a:pt x="51545" y="82432"/>
                </a:lnTo>
                <a:lnTo>
                  <a:pt x="51648" y="82125"/>
                </a:lnTo>
                <a:lnTo>
                  <a:pt x="51750" y="82841"/>
                </a:lnTo>
                <a:lnTo>
                  <a:pt x="50318" y="84886"/>
                </a:lnTo>
                <a:lnTo>
                  <a:pt x="50830" y="85909"/>
                </a:lnTo>
                <a:lnTo>
                  <a:pt x="50625" y="86011"/>
                </a:lnTo>
                <a:lnTo>
                  <a:pt x="60852" y="98693"/>
                </a:lnTo>
                <a:lnTo>
                  <a:pt x="61977" y="118125"/>
                </a:lnTo>
                <a:lnTo>
                  <a:pt x="61670" y="118330"/>
                </a:lnTo>
                <a:lnTo>
                  <a:pt x="63102" y="122932"/>
                </a:lnTo>
                <a:lnTo>
                  <a:pt x="64125" y="122625"/>
                </a:lnTo>
                <a:lnTo>
                  <a:pt x="63818" y="123136"/>
                </a:lnTo>
                <a:lnTo>
                  <a:pt x="64125" y="123136"/>
                </a:lnTo>
                <a:lnTo>
                  <a:pt x="64330" y="123648"/>
                </a:lnTo>
                <a:lnTo>
                  <a:pt x="64023" y="123648"/>
                </a:lnTo>
                <a:lnTo>
                  <a:pt x="64227" y="125284"/>
                </a:lnTo>
                <a:lnTo>
                  <a:pt x="64636" y="125489"/>
                </a:lnTo>
                <a:lnTo>
                  <a:pt x="64534" y="126511"/>
                </a:lnTo>
                <a:lnTo>
                  <a:pt x="64943" y="126716"/>
                </a:lnTo>
                <a:lnTo>
                  <a:pt x="64330" y="126716"/>
                </a:lnTo>
                <a:lnTo>
                  <a:pt x="64636" y="127432"/>
                </a:lnTo>
                <a:lnTo>
                  <a:pt x="64534" y="127739"/>
                </a:lnTo>
                <a:lnTo>
                  <a:pt x="64330" y="127023"/>
                </a:lnTo>
                <a:lnTo>
                  <a:pt x="64023" y="127432"/>
                </a:lnTo>
                <a:lnTo>
                  <a:pt x="64023" y="127432"/>
                </a:lnTo>
                <a:lnTo>
                  <a:pt x="64227" y="127023"/>
                </a:lnTo>
                <a:lnTo>
                  <a:pt x="64023" y="126614"/>
                </a:lnTo>
                <a:lnTo>
                  <a:pt x="64023" y="127023"/>
                </a:lnTo>
                <a:lnTo>
                  <a:pt x="63409" y="127125"/>
                </a:lnTo>
                <a:lnTo>
                  <a:pt x="63614" y="127432"/>
                </a:lnTo>
                <a:lnTo>
                  <a:pt x="63205" y="127943"/>
                </a:lnTo>
                <a:lnTo>
                  <a:pt x="63205" y="127943"/>
                </a:lnTo>
                <a:lnTo>
                  <a:pt x="63716" y="127739"/>
                </a:lnTo>
                <a:lnTo>
                  <a:pt x="64227" y="128148"/>
                </a:lnTo>
                <a:lnTo>
                  <a:pt x="64227" y="128045"/>
                </a:lnTo>
                <a:lnTo>
                  <a:pt x="64534" y="128250"/>
                </a:lnTo>
                <a:lnTo>
                  <a:pt x="64534" y="128455"/>
                </a:lnTo>
                <a:lnTo>
                  <a:pt x="64432" y="128659"/>
                </a:lnTo>
                <a:lnTo>
                  <a:pt x="64636" y="129068"/>
                </a:lnTo>
                <a:lnTo>
                  <a:pt x="65148" y="128864"/>
                </a:lnTo>
                <a:lnTo>
                  <a:pt x="65557" y="129477"/>
                </a:lnTo>
                <a:lnTo>
                  <a:pt x="64534" y="129273"/>
                </a:lnTo>
                <a:lnTo>
                  <a:pt x="65148" y="129682"/>
                </a:lnTo>
                <a:lnTo>
                  <a:pt x="65455" y="130705"/>
                </a:lnTo>
                <a:lnTo>
                  <a:pt x="65352" y="130295"/>
                </a:lnTo>
                <a:lnTo>
                  <a:pt x="65455" y="130295"/>
                </a:lnTo>
                <a:lnTo>
                  <a:pt x="65864" y="131216"/>
                </a:lnTo>
                <a:lnTo>
                  <a:pt x="65352" y="131420"/>
                </a:lnTo>
                <a:lnTo>
                  <a:pt x="66068" y="131727"/>
                </a:lnTo>
                <a:lnTo>
                  <a:pt x="65864" y="131727"/>
                </a:lnTo>
                <a:lnTo>
                  <a:pt x="66170" y="132034"/>
                </a:lnTo>
                <a:lnTo>
                  <a:pt x="66273" y="131727"/>
                </a:lnTo>
                <a:lnTo>
                  <a:pt x="66375" y="131932"/>
                </a:lnTo>
                <a:lnTo>
                  <a:pt x="66375" y="132239"/>
                </a:lnTo>
                <a:lnTo>
                  <a:pt x="66170" y="132034"/>
                </a:lnTo>
                <a:lnTo>
                  <a:pt x="65557" y="131625"/>
                </a:lnTo>
                <a:lnTo>
                  <a:pt x="65250" y="131932"/>
                </a:lnTo>
                <a:lnTo>
                  <a:pt x="67193" y="133261"/>
                </a:lnTo>
                <a:lnTo>
                  <a:pt x="67398" y="133159"/>
                </a:lnTo>
                <a:lnTo>
                  <a:pt x="67091" y="132750"/>
                </a:lnTo>
                <a:lnTo>
                  <a:pt x="67705" y="133057"/>
                </a:lnTo>
                <a:lnTo>
                  <a:pt x="67398" y="133159"/>
                </a:lnTo>
                <a:lnTo>
                  <a:pt x="67500" y="133261"/>
                </a:lnTo>
                <a:lnTo>
                  <a:pt x="67602" y="133159"/>
                </a:lnTo>
                <a:lnTo>
                  <a:pt x="67807" y="133568"/>
                </a:lnTo>
                <a:lnTo>
                  <a:pt x="67807" y="133568"/>
                </a:lnTo>
                <a:lnTo>
                  <a:pt x="67500" y="133261"/>
                </a:lnTo>
                <a:lnTo>
                  <a:pt x="67295" y="133364"/>
                </a:lnTo>
                <a:lnTo>
                  <a:pt x="66477" y="133364"/>
                </a:lnTo>
                <a:lnTo>
                  <a:pt x="66886" y="133773"/>
                </a:lnTo>
                <a:lnTo>
                  <a:pt x="67500" y="133670"/>
                </a:lnTo>
                <a:lnTo>
                  <a:pt x="67295" y="134080"/>
                </a:lnTo>
                <a:lnTo>
                  <a:pt x="67705" y="134284"/>
                </a:lnTo>
                <a:lnTo>
                  <a:pt x="67807" y="134080"/>
                </a:lnTo>
                <a:lnTo>
                  <a:pt x="67926" y="134000"/>
                </a:lnTo>
                <a:lnTo>
                  <a:pt x="67926" y="134000"/>
                </a:lnTo>
                <a:lnTo>
                  <a:pt x="68420" y="134693"/>
                </a:lnTo>
                <a:lnTo>
                  <a:pt x="69136" y="133977"/>
                </a:lnTo>
                <a:lnTo>
                  <a:pt x="69136" y="134284"/>
                </a:lnTo>
                <a:lnTo>
                  <a:pt x="68932" y="134489"/>
                </a:lnTo>
                <a:lnTo>
                  <a:pt x="68932" y="134693"/>
                </a:lnTo>
                <a:lnTo>
                  <a:pt x="68727" y="134795"/>
                </a:lnTo>
                <a:lnTo>
                  <a:pt x="69750" y="134795"/>
                </a:lnTo>
                <a:lnTo>
                  <a:pt x="69545" y="134182"/>
                </a:lnTo>
                <a:lnTo>
                  <a:pt x="69767" y="133988"/>
                </a:lnTo>
                <a:lnTo>
                  <a:pt x="69767" y="133988"/>
                </a:lnTo>
                <a:lnTo>
                  <a:pt x="70057" y="134182"/>
                </a:lnTo>
                <a:lnTo>
                  <a:pt x="69852" y="134284"/>
                </a:lnTo>
                <a:lnTo>
                  <a:pt x="70568" y="134591"/>
                </a:lnTo>
                <a:lnTo>
                  <a:pt x="70364" y="135000"/>
                </a:lnTo>
                <a:lnTo>
                  <a:pt x="71489" y="135614"/>
                </a:lnTo>
                <a:lnTo>
                  <a:pt x="71386" y="135716"/>
                </a:lnTo>
                <a:lnTo>
                  <a:pt x="70159" y="135205"/>
                </a:lnTo>
                <a:lnTo>
                  <a:pt x="70364" y="135205"/>
                </a:lnTo>
                <a:lnTo>
                  <a:pt x="70057" y="135000"/>
                </a:lnTo>
                <a:lnTo>
                  <a:pt x="69955" y="135102"/>
                </a:lnTo>
                <a:lnTo>
                  <a:pt x="70568" y="135716"/>
                </a:lnTo>
                <a:lnTo>
                  <a:pt x="70057" y="135511"/>
                </a:lnTo>
                <a:lnTo>
                  <a:pt x="69443" y="135716"/>
                </a:lnTo>
                <a:lnTo>
                  <a:pt x="69545" y="135818"/>
                </a:lnTo>
                <a:lnTo>
                  <a:pt x="73943" y="136125"/>
                </a:lnTo>
                <a:lnTo>
                  <a:pt x="74557" y="135818"/>
                </a:lnTo>
                <a:lnTo>
                  <a:pt x="71489" y="134489"/>
                </a:lnTo>
                <a:lnTo>
                  <a:pt x="71591" y="134284"/>
                </a:lnTo>
                <a:lnTo>
                  <a:pt x="71080" y="133875"/>
                </a:lnTo>
                <a:lnTo>
                  <a:pt x="69782" y="133975"/>
                </a:lnTo>
                <a:lnTo>
                  <a:pt x="69782" y="133975"/>
                </a:lnTo>
                <a:lnTo>
                  <a:pt x="70364" y="133466"/>
                </a:lnTo>
                <a:lnTo>
                  <a:pt x="71080" y="133568"/>
                </a:lnTo>
                <a:lnTo>
                  <a:pt x="71080" y="133568"/>
                </a:lnTo>
                <a:lnTo>
                  <a:pt x="70057" y="132852"/>
                </a:lnTo>
                <a:lnTo>
                  <a:pt x="70364" y="132750"/>
                </a:lnTo>
                <a:lnTo>
                  <a:pt x="69852" y="132341"/>
                </a:lnTo>
                <a:lnTo>
                  <a:pt x="70159" y="131318"/>
                </a:lnTo>
                <a:lnTo>
                  <a:pt x="69750" y="131216"/>
                </a:lnTo>
                <a:lnTo>
                  <a:pt x="69955" y="131216"/>
                </a:lnTo>
                <a:lnTo>
                  <a:pt x="69955" y="131011"/>
                </a:lnTo>
                <a:lnTo>
                  <a:pt x="70670" y="131216"/>
                </a:lnTo>
                <a:lnTo>
                  <a:pt x="70670" y="131216"/>
                </a:lnTo>
                <a:lnTo>
                  <a:pt x="70466" y="130500"/>
                </a:lnTo>
                <a:lnTo>
                  <a:pt x="71591" y="129170"/>
                </a:lnTo>
                <a:lnTo>
                  <a:pt x="71182" y="129068"/>
                </a:lnTo>
                <a:lnTo>
                  <a:pt x="71284" y="128455"/>
                </a:lnTo>
                <a:lnTo>
                  <a:pt x="69443" y="127330"/>
                </a:lnTo>
                <a:lnTo>
                  <a:pt x="69852" y="126409"/>
                </a:lnTo>
                <a:lnTo>
                  <a:pt x="70159" y="126205"/>
                </a:lnTo>
                <a:lnTo>
                  <a:pt x="70670" y="126205"/>
                </a:lnTo>
                <a:lnTo>
                  <a:pt x="70568" y="124670"/>
                </a:lnTo>
                <a:lnTo>
                  <a:pt x="71182" y="124159"/>
                </a:lnTo>
                <a:lnTo>
                  <a:pt x="70568" y="123852"/>
                </a:lnTo>
                <a:lnTo>
                  <a:pt x="70977" y="123750"/>
                </a:lnTo>
                <a:lnTo>
                  <a:pt x="71284" y="124057"/>
                </a:lnTo>
                <a:lnTo>
                  <a:pt x="71284" y="124057"/>
                </a:lnTo>
                <a:lnTo>
                  <a:pt x="70977" y="123443"/>
                </a:lnTo>
                <a:lnTo>
                  <a:pt x="70773" y="123545"/>
                </a:lnTo>
                <a:lnTo>
                  <a:pt x="70364" y="123239"/>
                </a:lnTo>
                <a:lnTo>
                  <a:pt x="69955" y="122318"/>
                </a:lnTo>
                <a:lnTo>
                  <a:pt x="70057" y="122011"/>
                </a:lnTo>
                <a:lnTo>
                  <a:pt x="71182" y="122318"/>
                </a:lnTo>
                <a:lnTo>
                  <a:pt x="72205" y="122011"/>
                </a:lnTo>
                <a:lnTo>
                  <a:pt x="72000" y="121193"/>
                </a:lnTo>
                <a:lnTo>
                  <a:pt x="72102" y="120886"/>
                </a:lnTo>
                <a:lnTo>
                  <a:pt x="71898" y="120580"/>
                </a:lnTo>
                <a:lnTo>
                  <a:pt x="72000" y="120580"/>
                </a:lnTo>
                <a:lnTo>
                  <a:pt x="71693" y="120170"/>
                </a:lnTo>
                <a:lnTo>
                  <a:pt x="75477" y="119250"/>
                </a:lnTo>
                <a:lnTo>
                  <a:pt x="75886" y="117716"/>
                </a:lnTo>
                <a:lnTo>
                  <a:pt x="73739" y="114545"/>
                </a:lnTo>
                <a:lnTo>
                  <a:pt x="73739" y="114034"/>
                </a:lnTo>
                <a:lnTo>
                  <a:pt x="73943" y="114034"/>
                </a:lnTo>
                <a:lnTo>
                  <a:pt x="73841" y="113420"/>
                </a:lnTo>
                <a:lnTo>
                  <a:pt x="74045" y="113932"/>
                </a:lnTo>
                <a:lnTo>
                  <a:pt x="73841" y="114341"/>
                </a:lnTo>
                <a:lnTo>
                  <a:pt x="74557" y="115466"/>
                </a:lnTo>
                <a:lnTo>
                  <a:pt x="77216" y="115875"/>
                </a:lnTo>
                <a:lnTo>
                  <a:pt x="79466" y="111580"/>
                </a:lnTo>
                <a:lnTo>
                  <a:pt x="79568" y="111682"/>
                </a:lnTo>
                <a:lnTo>
                  <a:pt x="79568" y="111273"/>
                </a:lnTo>
                <a:lnTo>
                  <a:pt x="79466" y="110966"/>
                </a:lnTo>
                <a:lnTo>
                  <a:pt x="79773" y="111273"/>
                </a:lnTo>
                <a:lnTo>
                  <a:pt x="79875" y="111273"/>
                </a:lnTo>
                <a:lnTo>
                  <a:pt x="79364" y="112500"/>
                </a:lnTo>
                <a:lnTo>
                  <a:pt x="79773" y="112193"/>
                </a:lnTo>
                <a:lnTo>
                  <a:pt x="80080" y="111170"/>
                </a:lnTo>
                <a:lnTo>
                  <a:pt x="79875" y="111273"/>
                </a:lnTo>
                <a:lnTo>
                  <a:pt x="79875" y="111273"/>
                </a:lnTo>
                <a:lnTo>
                  <a:pt x="81409" y="107898"/>
                </a:lnTo>
                <a:lnTo>
                  <a:pt x="81102" y="106159"/>
                </a:lnTo>
                <a:lnTo>
                  <a:pt x="81614" y="106057"/>
                </a:lnTo>
                <a:lnTo>
                  <a:pt x="81511" y="106159"/>
                </a:lnTo>
                <a:lnTo>
                  <a:pt x="85398" y="103705"/>
                </a:lnTo>
                <a:lnTo>
                  <a:pt x="85807" y="103602"/>
                </a:lnTo>
                <a:lnTo>
                  <a:pt x="85909" y="103398"/>
                </a:lnTo>
                <a:lnTo>
                  <a:pt x="86114" y="103705"/>
                </a:lnTo>
                <a:lnTo>
                  <a:pt x="86830" y="103602"/>
                </a:lnTo>
                <a:lnTo>
                  <a:pt x="86932" y="103091"/>
                </a:lnTo>
                <a:lnTo>
                  <a:pt x="87750" y="102580"/>
                </a:lnTo>
                <a:lnTo>
                  <a:pt x="89080" y="94398"/>
                </a:lnTo>
                <a:lnTo>
                  <a:pt x="89080" y="93170"/>
                </a:lnTo>
                <a:lnTo>
                  <a:pt x="89284" y="93068"/>
                </a:lnTo>
                <a:lnTo>
                  <a:pt x="89489" y="93375"/>
                </a:lnTo>
                <a:lnTo>
                  <a:pt x="90409" y="91534"/>
                </a:lnTo>
                <a:lnTo>
                  <a:pt x="90409" y="91739"/>
                </a:lnTo>
                <a:lnTo>
                  <a:pt x="92557" y="87136"/>
                </a:lnTo>
                <a:lnTo>
                  <a:pt x="91943" y="85398"/>
                </a:lnTo>
                <a:lnTo>
                  <a:pt x="84273" y="82739"/>
                </a:lnTo>
                <a:lnTo>
                  <a:pt x="84068" y="82943"/>
                </a:lnTo>
                <a:lnTo>
                  <a:pt x="83966" y="82534"/>
                </a:lnTo>
                <a:lnTo>
                  <a:pt x="83557" y="83352"/>
                </a:lnTo>
                <a:lnTo>
                  <a:pt x="83557" y="83352"/>
                </a:lnTo>
                <a:lnTo>
                  <a:pt x="83659" y="82636"/>
                </a:lnTo>
                <a:lnTo>
                  <a:pt x="83557" y="82330"/>
                </a:lnTo>
                <a:lnTo>
                  <a:pt x="83557" y="81818"/>
                </a:lnTo>
                <a:lnTo>
                  <a:pt x="80591" y="80795"/>
                </a:lnTo>
                <a:lnTo>
                  <a:pt x="79057" y="82739"/>
                </a:lnTo>
                <a:lnTo>
                  <a:pt x="79364" y="81818"/>
                </a:lnTo>
                <a:lnTo>
                  <a:pt x="78341" y="82125"/>
                </a:lnTo>
                <a:lnTo>
                  <a:pt x="77932" y="81307"/>
                </a:lnTo>
                <a:lnTo>
                  <a:pt x="77625" y="81205"/>
                </a:lnTo>
                <a:lnTo>
                  <a:pt x="77011" y="81614"/>
                </a:lnTo>
                <a:lnTo>
                  <a:pt x="76295" y="81614"/>
                </a:lnTo>
                <a:lnTo>
                  <a:pt x="78852" y="78750"/>
                </a:lnTo>
                <a:lnTo>
                  <a:pt x="77216" y="75375"/>
                </a:lnTo>
                <a:lnTo>
                  <a:pt x="77011" y="75580"/>
                </a:lnTo>
                <a:lnTo>
                  <a:pt x="76807" y="75068"/>
                </a:lnTo>
                <a:lnTo>
                  <a:pt x="76705" y="75170"/>
                </a:lnTo>
                <a:lnTo>
                  <a:pt x="75273" y="74148"/>
                </a:lnTo>
                <a:lnTo>
                  <a:pt x="75068" y="74557"/>
                </a:lnTo>
                <a:lnTo>
                  <a:pt x="74455" y="73841"/>
                </a:lnTo>
                <a:lnTo>
                  <a:pt x="73432" y="74148"/>
                </a:lnTo>
                <a:lnTo>
                  <a:pt x="72614" y="73943"/>
                </a:lnTo>
                <a:lnTo>
                  <a:pt x="72307" y="74352"/>
                </a:lnTo>
                <a:lnTo>
                  <a:pt x="72307" y="73739"/>
                </a:lnTo>
                <a:lnTo>
                  <a:pt x="71284" y="72920"/>
                </a:lnTo>
                <a:lnTo>
                  <a:pt x="70977" y="73432"/>
                </a:lnTo>
                <a:lnTo>
                  <a:pt x="70977" y="73432"/>
                </a:lnTo>
                <a:lnTo>
                  <a:pt x="71080" y="72307"/>
                </a:lnTo>
                <a:lnTo>
                  <a:pt x="69852" y="71284"/>
                </a:lnTo>
                <a:lnTo>
                  <a:pt x="68420" y="71182"/>
                </a:lnTo>
                <a:lnTo>
                  <a:pt x="68830" y="70875"/>
                </a:lnTo>
                <a:lnTo>
                  <a:pt x="69034" y="70568"/>
                </a:lnTo>
                <a:lnTo>
                  <a:pt x="68932" y="70159"/>
                </a:lnTo>
                <a:lnTo>
                  <a:pt x="68420" y="69852"/>
                </a:lnTo>
                <a:lnTo>
                  <a:pt x="68318" y="69955"/>
                </a:lnTo>
                <a:lnTo>
                  <a:pt x="68318" y="70159"/>
                </a:lnTo>
                <a:lnTo>
                  <a:pt x="67909" y="69852"/>
                </a:lnTo>
                <a:lnTo>
                  <a:pt x="67807" y="69955"/>
                </a:lnTo>
                <a:lnTo>
                  <a:pt x="67602" y="69545"/>
                </a:lnTo>
                <a:lnTo>
                  <a:pt x="67398" y="69648"/>
                </a:lnTo>
                <a:lnTo>
                  <a:pt x="67295" y="69239"/>
                </a:lnTo>
                <a:lnTo>
                  <a:pt x="68216" y="69034"/>
                </a:lnTo>
                <a:lnTo>
                  <a:pt x="66068" y="69136"/>
                </a:lnTo>
                <a:lnTo>
                  <a:pt x="66068" y="69239"/>
                </a:lnTo>
                <a:lnTo>
                  <a:pt x="66580" y="69239"/>
                </a:lnTo>
                <a:lnTo>
                  <a:pt x="65045" y="69648"/>
                </a:lnTo>
                <a:lnTo>
                  <a:pt x="64636" y="69443"/>
                </a:lnTo>
                <a:lnTo>
                  <a:pt x="64432" y="69136"/>
                </a:lnTo>
                <a:lnTo>
                  <a:pt x="62489" y="69136"/>
                </a:lnTo>
                <a:lnTo>
                  <a:pt x="62284" y="68523"/>
                </a:lnTo>
                <a:lnTo>
                  <a:pt x="61466" y="68216"/>
                </a:lnTo>
                <a:lnTo>
                  <a:pt x="61159" y="67705"/>
                </a:lnTo>
                <a:lnTo>
                  <a:pt x="60750" y="67705"/>
                </a:lnTo>
                <a:lnTo>
                  <a:pt x="61159" y="68114"/>
                </a:lnTo>
                <a:lnTo>
                  <a:pt x="59727" y="68727"/>
                </a:lnTo>
                <a:lnTo>
                  <a:pt x="59523" y="69239"/>
                </a:lnTo>
                <a:lnTo>
                  <a:pt x="59932" y="70057"/>
                </a:lnTo>
                <a:lnTo>
                  <a:pt x="59625" y="70670"/>
                </a:lnTo>
                <a:lnTo>
                  <a:pt x="59216" y="70364"/>
                </a:lnTo>
                <a:lnTo>
                  <a:pt x="59114" y="69648"/>
                </a:lnTo>
                <a:lnTo>
                  <a:pt x="59420" y="69239"/>
                </a:lnTo>
                <a:lnTo>
                  <a:pt x="59318" y="68727"/>
                </a:lnTo>
                <a:lnTo>
                  <a:pt x="59420" y="68727"/>
                </a:lnTo>
                <a:lnTo>
                  <a:pt x="59216" y="68114"/>
                </a:lnTo>
                <a:lnTo>
                  <a:pt x="59830" y="67807"/>
                </a:lnTo>
                <a:lnTo>
                  <a:pt x="59625" y="67295"/>
                </a:lnTo>
                <a:lnTo>
                  <a:pt x="56966" y="68932"/>
                </a:lnTo>
                <a:lnTo>
                  <a:pt x="56966" y="68727"/>
                </a:lnTo>
                <a:lnTo>
                  <a:pt x="56557" y="68625"/>
                </a:lnTo>
                <a:lnTo>
                  <a:pt x="55739" y="69648"/>
                </a:lnTo>
                <a:lnTo>
                  <a:pt x="55841" y="69545"/>
                </a:lnTo>
                <a:lnTo>
                  <a:pt x="55534" y="70364"/>
                </a:lnTo>
                <a:lnTo>
                  <a:pt x="54614" y="71182"/>
                </a:lnTo>
                <a:lnTo>
                  <a:pt x="54511" y="71898"/>
                </a:lnTo>
                <a:lnTo>
                  <a:pt x="52977" y="70364"/>
                </a:lnTo>
                <a:lnTo>
                  <a:pt x="52057" y="70261"/>
                </a:lnTo>
                <a:lnTo>
                  <a:pt x="51034" y="70875"/>
                </a:lnTo>
                <a:lnTo>
                  <a:pt x="50011" y="70670"/>
                </a:lnTo>
                <a:lnTo>
                  <a:pt x="50011" y="70670"/>
                </a:lnTo>
                <a:lnTo>
                  <a:pt x="50114" y="70875"/>
                </a:lnTo>
                <a:lnTo>
                  <a:pt x="48375" y="68420"/>
                </a:lnTo>
                <a:lnTo>
                  <a:pt x="48580" y="67602"/>
                </a:lnTo>
                <a:lnTo>
                  <a:pt x="48682" y="67705"/>
                </a:lnTo>
                <a:lnTo>
                  <a:pt x="48784" y="66989"/>
                </a:lnTo>
                <a:lnTo>
                  <a:pt x="48784" y="67193"/>
                </a:lnTo>
                <a:lnTo>
                  <a:pt x="49193" y="64739"/>
                </a:lnTo>
                <a:lnTo>
                  <a:pt x="48989" y="64330"/>
                </a:lnTo>
                <a:lnTo>
                  <a:pt x="48580" y="64125"/>
                </a:lnTo>
                <a:lnTo>
                  <a:pt x="48886" y="64227"/>
                </a:lnTo>
                <a:lnTo>
                  <a:pt x="48273" y="63716"/>
                </a:lnTo>
                <a:lnTo>
                  <a:pt x="44284" y="63614"/>
                </a:lnTo>
                <a:lnTo>
                  <a:pt x="45000" y="62795"/>
                </a:lnTo>
                <a:lnTo>
                  <a:pt x="45102" y="61159"/>
                </a:lnTo>
                <a:lnTo>
                  <a:pt x="45409" y="60648"/>
                </a:lnTo>
                <a:lnTo>
                  <a:pt x="45511" y="61261"/>
                </a:lnTo>
                <a:lnTo>
                  <a:pt x="46023" y="60136"/>
                </a:lnTo>
                <a:lnTo>
                  <a:pt x="45818" y="60239"/>
                </a:lnTo>
                <a:lnTo>
                  <a:pt x="46125" y="59932"/>
                </a:lnTo>
                <a:lnTo>
                  <a:pt x="46125" y="59625"/>
                </a:lnTo>
                <a:lnTo>
                  <a:pt x="46534" y="58807"/>
                </a:lnTo>
                <a:lnTo>
                  <a:pt x="46432" y="57989"/>
                </a:lnTo>
                <a:lnTo>
                  <a:pt x="43875" y="58295"/>
                </a:lnTo>
                <a:lnTo>
                  <a:pt x="42955" y="60239"/>
                </a:lnTo>
                <a:lnTo>
                  <a:pt x="42341" y="60648"/>
                </a:lnTo>
                <a:lnTo>
                  <a:pt x="42545" y="60648"/>
                </a:lnTo>
                <a:lnTo>
                  <a:pt x="42443" y="60955"/>
                </a:lnTo>
                <a:lnTo>
                  <a:pt x="39477" y="61261"/>
                </a:lnTo>
                <a:lnTo>
                  <a:pt x="38557" y="60750"/>
                </a:lnTo>
                <a:lnTo>
                  <a:pt x="38557" y="60750"/>
                </a:lnTo>
                <a:lnTo>
                  <a:pt x="38659" y="60852"/>
                </a:lnTo>
                <a:lnTo>
                  <a:pt x="38659" y="60852"/>
                </a:lnTo>
                <a:lnTo>
                  <a:pt x="38352" y="60648"/>
                </a:lnTo>
                <a:lnTo>
                  <a:pt x="38352" y="60648"/>
                </a:lnTo>
                <a:lnTo>
                  <a:pt x="38557" y="60750"/>
                </a:lnTo>
                <a:lnTo>
                  <a:pt x="37432" y="57989"/>
                </a:lnTo>
                <a:lnTo>
                  <a:pt x="37432" y="58193"/>
                </a:lnTo>
                <a:lnTo>
                  <a:pt x="37227" y="57375"/>
                </a:lnTo>
                <a:lnTo>
                  <a:pt x="37432" y="57989"/>
                </a:lnTo>
                <a:lnTo>
                  <a:pt x="38455" y="52159"/>
                </a:lnTo>
                <a:lnTo>
                  <a:pt x="38250" y="51750"/>
                </a:lnTo>
                <a:lnTo>
                  <a:pt x="38761" y="51545"/>
                </a:lnTo>
                <a:lnTo>
                  <a:pt x="38761" y="51341"/>
                </a:lnTo>
                <a:lnTo>
                  <a:pt x="39068" y="51136"/>
                </a:lnTo>
                <a:lnTo>
                  <a:pt x="38966" y="51136"/>
                </a:lnTo>
                <a:lnTo>
                  <a:pt x="39170" y="51034"/>
                </a:lnTo>
                <a:lnTo>
                  <a:pt x="39375" y="50830"/>
                </a:lnTo>
                <a:lnTo>
                  <a:pt x="39682" y="50727"/>
                </a:lnTo>
                <a:lnTo>
                  <a:pt x="39580" y="50523"/>
                </a:lnTo>
                <a:lnTo>
                  <a:pt x="40091" y="50625"/>
                </a:lnTo>
                <a:lnTo>
                  <a:pt x="41216" y="49909"/>
                </a:lnTo>
                <a:lnTo>
                  <a:pt x="41216" y="49705"/>
                </a:lnTo>
                <a:lnTo>
                  <a:pt x="41420" y="49398"/>
                </a:lnTo>
                <a:lnTo>
                  <a:pt x="41420" y="49602"/>
                </a:lnTo>
                <a:lnTo>
                  <a:pt x="41625" y="49602"/>
                </a:lnTo>
                <a:lnTo>
                  <a:pt x="41318" y="49807"/>
                </a:lnTo>
                <a:lnTo>
                  <a:pt x="42341" y="49193"/>
                </a:lnTo>
                <a:lnTo>
                  <a:pt x="43773" y="49602"/>
                </a:lnTo>
                <a:lnTo>
                  <a:pt x="43977" y="49398"/>
                </a:lnTo>
                <a:lnTo>
                  <a:pt x="44489" y="49602"/>
                </a:lnTo>
                <a:lnTo>
                  <a:pt x="44489" y="49909"/>
                </a:lnTo>
                <a:lnTo>
                  <a:pt x="44386" y="49909"/>
                </a:lnTo>
                <a:lnTo>
                  <a:pt x="45205" y="50114"/>
                </a:lnTo>
                <a:lnTo>
                  <a:pt x="45409" y="49705"/>
                </a:lnTo>
                <a:lnTo>
                  <a:pt x="45920" y="50216"/>
                </a:lnTo>
                <a:lnTo>
                  <a:pt x="46125" y="50216"/>
                </a:lnTo>
                <a:lnTo>
                  <a:pt x="45818" y="49705"/>
                </a:lnTo>
                <a:lnTo>
                  <a:pt x="46227" y="49091"/>
                </a:lnTo>
                <a:lnTo>
                  <a:pt x="46227" y="49091"/>
                </a:lnTo>
                <a:lnTo>
                  <a:pt x="45920" y="49295"/>
                </a:lnTo>
                <a:lnTo>
                  <a:pt x="46023" y="48989"/>
                </a:lnTo>
                <a:lnTo>
                  <a:pt x="45307" y="49091"/>
                </a:lnTo>
                <a:lnTo>
                  <a:pt x="47557" y="48477"/>
                </a:lnTo>
                <a:lnTo>
                  <a:pt x="47557" y="48477"/>
                </a:lnTo>
                <a:lnTo>
                  <a:pt x="47455" y="48989"/>
                </a:lnTo>
                <a:lnTo>
                  <a:pt x="47966" y="48784"/>
                </a:lnTo>
                <a:lnTo>
                  <a:pt x="47966" y="48886"/>
                </a:lnTo>
                <a:lnTo>
                  <a:pt x="48477" y="48580"/>
                </a:lnTo>
                <a:lnTo>
                  <a:pt x="48477" y="48580"/>
                </a:lnTo>
                <a:lnTo>
                  <a:pt x="48170" y="48886"/>
                </a:lnTo>
                <a:lnTo>
                  <a:pt x="48886" y="48784"/>
                </a:lnTo>
                <a:lnTo>
                  <a:pt x="49602" y="48886"/>
                </a:lnTo>
                <a:lnTo>
                  <a:pt x="49500" y="49091"/>
                </a:lnTo>
                <a:lnTo>
                  <a:pt x="49655" y="49401"/>
                </a:lnTo>
                <a:lnTo>
                  <a:pt x="49655" y="49401"/>
                </a:lnTo>
                <a:lnTo>
                  <a:pt x="51239" y="49500"/>
                </a:lnTo>
                <a:lnTo>
                  <a:pt x="51750" y="50216"/>
                </a:lnTo>
                <a:lnTo>
                  <a:pt x="51443" y="51545"/>
                </a:lnTo>
                <a:lnTo>
                  <a:pt x="51648" y="51239"/>
                </a:lnTo>
                <a:lnTo>
                  <a:pt x="51852" y="51341"/>
                </a:lnTo>
                <a:lnTo>
                  <a:pt x="51443" y="51750"/>
                </a:lnTo>
                <a:lnTo>
                  <a:pt x="52670" y="54102"/>
                </a:lnTo>
                <a:lnTo>
                  <a:pt x="52875" y="54102"/>
                </a:lnTo>
                <a:lnTo>
                  <a:pt x="53485" y="53390"/>
                </a:lnTo>
                <a:lnTo>
                  <a:pt x="53485" y="53390"/>
                </a:lnTo>
                <a:lnTo>
                  <a:pt x="53403" y="50915"/>
                </a:lnTo>
                <a:lnTo>
                  <a:pt x="53591" y="50727"/>
                </a:lnTo>
                <a:lnTo>
                  <a:pt x="53489" y="47761"/>
                </a:lnTo>
                <a:lnTo>
                  <a:pt x="53693" y="47659"/>
                </a:lnTo>
                <a:lnTo>
                  <a:pt x="54307" y="46636"/>
                </a:lnTo>
                <a:lnTo>
                  <a:pt x="54307" y="46841"/>
                </a:lnTo>
                <a:lnTo>
                  <a:pt x="54409" y="46739"/>
                </a:lnTo>
                <a:lnTo>
                  <a:pt x="54409" y="46636"/>
                </a:lnTo>
                <a:lnTo>
                  <a:pt x="55841" y="45716"/>
                </a:lnTo>
                <a:lnTo>
                  <a:pt x="55841" y="45818"/>
                </a:lnTo>
                <a:lnTo>
                  <a:pt x="57170" y="44898"/>
                </a:lnTo>
                <a:lnTo>
                  <a:pt x="57170" y="45102"/>
                </a:lnTo>
                <a:lnTo>
                  <a:pt x="57784" y="44284"/>
                </a:lnTo>
                <a:lnTo>
                  <a:pt x="58705" y="44080"/>
                </a:lnTo>
                <a:lnTo>
                  <a:pt x="58193" y="43875"/>
                </a:lnTo>
                <a:lnTo>
                  <a:pt x="58602" y="43875"/>
                </a:lnTo>
                <a:lnTo>
                  <a:pt x="58295" y="43466"/>
                </a:lnTo>
                <a:lnTo>
                  <a:pt x="59420" y="43364"/>
                </a:lnTo>
                <a:lnTo>
                  <a:pt x="59523" y="43057"/>
                </a:lnTo>
                <a:lnTo>
                  <a:pt x="59523" y="43057"/>
                </a:lnTo>
                <a:lnTo>
                  <a:pt x="59216" y="43364"/>
                </a:lnTo>
                <a:lnTo>
                  <a:pt x="58705" y="43057"/>
                </a:lnTo>
                <a:lnTo>
                  <a:pt x="58807" y="42750"/>
                </a:lnTo>
                <a:lnTo>
                  <a:pt x="59216" y="42852"/>
                </a:lnTo>
                <a:lnTo>
                  <a:pt x="59318" y="42750"/>
                </a:lnTo>
                <a:lnTo>
                  <a:pt x="59523" y="42852"/>
                </a:lnTo>
                <a:lnTo>
                  <a:pt x="59523" y="42545"/>
                </a:lnTo>
                <a:lnTo>
                  <a:pt x="59420" y="42034"/>
                </a:lnTo>
                <a:lnTo>
                  <a:pt x="59216" y="41932"/>
                </a:lnTo>
                <a:lnTo>
                  <a:pt x="58705" y="41625"/>
                </a:lnTo>
                <a:lnTo>
                  <a:pt x="59114" y="41727"/>
                </a:lnTo>
                <a:lnTo>
                  <a:pt x="59216" y="41932"/>
                </a:lnTo>
                <a:lnTo>
                  <a:pt x="59216" y="41932"/>
                </a:lnTo>
                <a:lnTo>
                  <a:pt x="59114" y="41420"/>
                </a:lnTo>
                <a:lnTo>
                  <a:pt x="59420" y="41420"/>
                </a:lnTo>
                <a:lnTo>
                  <a:pt x="59523" y="41318"/>
                </a:lnTo>
                <a:lnTo>
                  <a:pt x="59011" y="40705"/>
                </a:lnTo>
                <a:lnTo>
                  <a:pt x="59523" y="41216"/>
                </a:lnTo>
                <a:lnTo>
                  <a:pt x="59523" y="40807"/>
                </a:lnTo>
                <a:lnTo>
                  <a:pt x="58909" y="40500"/>
                </a:lnTo>
                <a:lnTo>
                  <a:pt x="59318" y="39989"/>
                </a:lnTo>
                <a:lnTo>
                  <a:pt x="59011" y="40500"/>
                </a:lnTo>
                <a:lnTo>
                  <a:pt x="59216" y="40398"/>
                </a:lnTo>
                <a:lnTo>
                  <a:pt x="59216" y="40602"/>
                </a:lnTo>
                <a:lnTo>
                  <a:pt x="59318" y="40500"/>
                </a:lnTo>
                <a:lnTo>
                  <a:pt x="59625" y="40807"/>
                </a:lnTo>
                <a:lnTo>
                  <a:pt x="59523" y="40295"/>
                </a:lnTo>
                <a:lnTo>
                  <a:pt x="59727" y="40500"/>
                </a:lnTo>
                <a:lnTo>
                  <a:pt x="59830" y="39580"/>
                </a:lnTo>
                <a:lnTo>
                  <a:pt x="60034" y="39477"/>
                </a:lnTo>
                <a:lnTo>
                  <a:pt x="60034" y="39580"/>
                </a:lnTo>
                <a:lnTo>
                  <a:pt x="60136" y="39375"/>
                </a:lnTo>
                <a:lnTo>
                  <a:pt x="60136" y="39477"/>
                </a:lnTo>
                <a:lnTo>
                  <a:pt x="60443" y="39273"/>
                </a:lnTo>
                <a:lnTo>
                  <a:pt x="60443" y="39375"/>
                </a:lnTo>
                <a:lnTo>
                  <a:pt x="60341" y="39477"/>
                </a:lnTo>
                <a:lnTo>
                  <a:pt x="60443" y="39477"/>
                </a:lnTo>
                <a:lnTo>
                  <a:pt x="60034" y="39784"/>
                </a:lnTo>
                <a:lnTo>
                  <a:pt x="60136" y="39784"/>
                </a:lnTo>
                <a:lnTo>
                  <a:pt x="59830" y="40193"/>
                </a:lnTo>
                <a:lnTo>
                  <a:pt x="60136" y="40295"/>
                </a:lnTo>
                <a:lnTo>
                  <a:pt x="60136" y="40500"/>
                </a:lnTo>
                <a:lnTo>
                  <a:pt x="60034" y="40705"/>
                </a:lnTo>
                <a:lnTo>
                  <a:pt x="60034" y="40909"/>
                </a:lnTo>
                <a:lnTo>
                  <a:pt x="60136" y="40909"/>
                </a:lnTo>
                <a:lnTo>
                  <a:pt x="59727" y="41830"/>
                </a:lnTo>
                <a:lnTo>
                  <a:pt x="60750" y="40500"/>
                </a:lnTo>
                <a:lnTo>
                  <a:pt x="60750" y="39375"/>
                </a:lnTo>
                <a:lnTo>
                  <a:pt x="61057" y="39886"/>
                </a:lnTo>
                <a:lnTo>
                  <a:pt x="62182" y="38864"/>
                </a:lnTo>
                <a:lnTo>
                  <a:pt x="62386" y="38455"/>
                </a:lnTo>
                <a:lnTo>
                  <a:pt x="62284" y="38250"/>
                </a:lnTo>
                <a:lnTo>
                  <a:pt x="62591" y="37636"/>
                </a:lnTo>
                <a:lnTo>
                  <a:pt x="62489" y="38148"/>
                </a:lnTo>
                <a:lnTo>
                  <a:pt x="64943" y="37125"/>
                </a:lnTo>
                <a:lnTo>
                  <a:pt x="65045" y="37227"/>
                </a:lnTo>
                <a:lnTo>
                  <a:pt x="65148" y="37125"/>
                </a:lnTo>
                <a:lnTo>
                  <a:pt x="65148" y="37125"/>
                </a:lnTo>
                <a:lnTo>
                  <a:pt x="65045" y="37432"/>
                </a:lnTo>
                <a:lnTo>
                  <a:pt x="65557" y="37227"/>
                </a:lnTo>
                <a:lnTo>
                  <a:pt x="65557" y="37227"/>
                </a:lnTo>
                <a:lnTo>
                  <a:pt x="65455" y="37330"/>
                </a:lnTo>
                <a:lnTo>
                  <a:pt x="66068" y="37227"/>
                </a:lnTo>
                <a:lnTo>
                  <a:pt x="65966" y="36818"/>
                </a:lnTo>
                <a:lnTo>
                  <a:pt x="65761" y="37125"/>
                </a:lnTo>
                <a:lnTo>
                  <a:pt x="65455" y="36614"/>
                </a:lnTo>
                <a:lnTo>
                  <a:pt x="66784" y="35080"/>
                </a:lnTo>
                <a:lnTo>
                  <a:pt x="66886" y="35182"/>
                </a:lnTo>
                <a:lnTo>
                  <a:pt x="66989" y="34977"/>
                </a:lnTo>
                <a:lnTo>
                  <a:pt x="66989" y="35080"/>
                </a:lnTo>
                <a:lnTo>
                  <a:pt x="67091" y="34875"/>
                </a:lnTo>
                <a:lnTo>
                  <a:pt x="67091" y="35080"/>
                </a:lnTo>
                <a:lnTo>
                  <a:pt x="67193" y="34977"/>
                </a:lnTo>
                <a:lnTo>
                  <a:pt x="68011" y="34364"/>
                </a:lnTo>
                <a:lnTo>
                  <a:pt x="68011" y="34466"/>
                </a:lnTo>
                <a:lnTo>
                  <a:pt x="67909" y="34568"/>
                </a:lnTo>
                <a:lnTo>
                  <a:pt x="68114" y="34670"/>
                </a:lnTo>
                <a:lnTo>
                  <a:pt x="68216" y="34364"/>
                </a:lnTo>
                <a:lnTo>
                  <a:pt x="68523" y="34568"/>
                </a:lnTo>
                <a:lnTo>
                  <a:pt x="69136" y="34261"/>
                </a:lnTo>
                <a:lnTo>
                  <a:pt x="69545" y="33648"/>
                </a:lnTo>
                <a:lnTo>
                  <a:pt x="70568" y="33443"/>
                </a:lnTo>
                <a:lnTo>
                  <a:pt x="70466" y="33545"/>
                </a:lnTo>
                <a:lnTo>
                  <a:pt x="71795" y="32932"/>
                </a:lnTo>
                <a:lnTo>
                  <a:pt x="72102" y="33034"/>
                </a:lnTo>
                <a:lnTo>
                  <a:pt x="71386" y="33443"/>
                </a:lnTo>
                <a:lnTo>
                  <a:pt x="72716" y="33443"/>
                </a:lnTo>
                <a:lnTo>
                  <a:pt x="71898" y="33852"/>
                </a:lnTo>
                <a:lnTo>
                  <a:pt x="71898" y="33545"/>
                </a:lnTo>
                <a:lnTo>
                  <a:pt x="71795" y="33545"/>
                </a:lnTo>
                <a:lnTo>
                  <a:pt x="70568" y="34261"/>
                </a:lnTo>
                <a:lnTo>
                  <a:pt x="70568" y="34261"/>
                </a:lnTo>
                <a:lnTo>
                  <a:pt x="70364" y="34364"/>
                </a:lnTo>
                <a:lnTo>
                  <a:pt x="69955" y="35182"/>
                </a:lnTo>
                <a:lnTo>
                  <a:pt x="70261" y="35386"/>
                </a:lnTo>
                <a:lnTo>
                  <a:pt x="71795" y="34364"/>
                </a:lnTo>
                <a:lnTo>
                  <a:pt x="71795" y="34466"/>
                </a:lnTo>
                <a:lnTo>
                  <a:pt x="71898" y="34261"/>
                </a:lnTo>
                <a:lnTo>
                  <a:pt x="74250" y="33648"/>
                </a:lnTo>
                <a:lnTo>
                  <a:pt x="74250" y="33443"/>
                </a:lnTo>
                <a:lnTo>
                  <a:pt x="74250" y="33136"/>
                </a:lnTo>
                <a:lnTo>
                  <a:pt x="73943" y="32932"/>
                </a:lnTo>
                <a:lnTo>
                  <a:pt x="73227" y="33239"/>
                </a:lnTo>
                <a:lnTo>
                  <a:pt x="73330" y="33136"/>
                </a:lnTo>
                <a:lnTo>
                  <a:pt x="72307" y="32830"/>
                </a:lnTo>
                <a:lnTo>
                  <a:pt x="72511" y="32727"/>
                </a:lnTo>
                <a:lnTo>
                  <a:pt x="72000" y="32420"/>
                </a:lnTo>
                <a:lnTo>
                  <a:pt x="72000" y="31807"/>
                </a:lnTo>
                <a:lnTo>
                  <a:pt x="71693" y="31705"/>
                </a:lnTo>
                <a:lnTo>
                  <a:pt x="72409" y="31091"/>
                </a:lnTo>
                <a:lnTo>
                  <a:pt x="72146" y="31003"/>
                </a:lnTo>
                <a:lnTo>
                  <a:pt x="72146" y="31003"/>
                </a:lnTo>
                <a:lnTo>
                  <a:pt x="71795" y="31091"/>
                </a:lnTo>
                <a:lnTo>
                  <a:pt x="70875" y="30784"/>
                </a:lnTo>
                <a:lnTo>
                  <a:pt x="72102" y="30784"/>
                </a:lnTo>
                <a:lnTo>
                  <a:pt x="72818" y="29966"/>
                </a:lnTo>
                <a:lnTo>
                  <a:pt x="70568" y="29966"/>
                </a:lnTo>
                <a:lnTo>
                  <a:pt x="63307" y="33852"/>
                </a:lnTo>
                <a:lnTo>
                  <a:pt x="63307" y="33852"/>
                </a:lnTo>
                <a:lnTo>
                  <a:pt x="68114" y="31091"/>
                </a:lnTo>
                <a:lnTo>
                  <a:pt x="67602" y="30375"/>
                </a:lnTo>
                <a:lnTo>
                  <a:pt x="79977" y="27205"/>
                </a:lnTo>
                <a:lnTo>
                  <a:pt x="80795" y="26489"/>
                </a:lnTo>
                <a:lnTo>
                  <a:pt x="80591" y="26284"/>
                </a:lnTo>
                <a:lnTo>
                  <a:pt x="81000" y="26080"/>
                </a:lnTo>
                <a:lnTo>
                  <a:pt x="81205" y="25466"/>
                </a:lnTo>
                <a:lnTo>
                  <a:pt x="80898" y="25159"/>
                </a:lnTo>
                <a:lnTo>
                  <a:pt x="80080" y="25364"/>
                </a:lnTo>
                <a:lnTo>
                  <a:pt x="79977" y="25261"/>
                </a:lnTo>
                <a:lnTo>
                  <a:pt x="80386" y="24852"/>
                </a:lnTo>
                <a:lnTo>
                  <a:pt x="79875" y="24750"/>
                </a:lnTo>
                <a:lnTo>
                  <a:pt x="77727" y="25568"/>
                </a:lnTo>
                <a:lnTo>
                  <a:pt x="78034" y="25364"/>
                </a:lnTo>
                <a:lnTo>
                  <a:pt x="77830" y="25261"/>
                </a:lnTo>
                <a:lnTo>
                  <a:pt x="80182" y="24545"/>
                </a:lnTo>
                <a:lnTo>
                  <a:pt x="80182" y="24034"/>
                </a:lnTo>
                <a:lnTo>
                  <a:pt x="79773" y="24136"/>
                </a:lnTo>
                <a:lnTo>
                  <a:pt x="79261" y="23727"/>
                </a:lnTo>
                <a:lnTo>
                  <a:pt x="78648" y="24034"/>
                </a:lnTo>
                <a:lnTo>
                  <a:pt x="79159" y="23727"/>
                </a:lnTo>
                <a:lnTo>
                  <a:pt x="78852" y="23625"/>
                </a:lnTo>
                <a:lnTo>
                  <a:pt x="78239" y="23830"/>
                </a:lnTo>
                <a:lnTo>
                  <a:pt x="78648" y="23523"/>
                </a:lnTo>
                <a:lnTo>
                  <a:pt x="78648" y="23114"/>
                </a:lnTo>
                <a:lnTo>
                  <a:pt x="78545" y="23216"/>
                </a:lnTo>
                <a:lnTo>
                  <a:pt x="78443" y="23011"/>
                </a:lnTo>
                <a:lnTo>
                  <a:pt x="77932" y="22909"/>
                </a:lnTo>
                <a:lnTo>
                  <a:pt x="78136" y="22705"/>
                </a:lnTo>
                <a:lnTo>
                  <a:pt x="77830" y="22705"/>
                </a:lnTo>
                <a:lnTo>
                  <a:pt x="78136" y="22602"/>
                </a:lnTo>
                <a:lnTo>
                  <a:pt x="77727" y="22500"/>
                </a:lnTo>
                <a:lnTo>
                  <a:pt x="77932" y="22398"/>
                </a:lnTo>
                <a:lnTo>
                  <a:pt x="77523" y="22193"/>
                </a:lnTo>
                <a:lnTo>
                  <a:pt x="78341" y="22091"/>
                </a:lnTo>
                <a:lnTo>
                  <a:pt x="77727" y="21477"/>
                </a:lnTo>
                <a:lnTo>
                  <a:pt x="78341" y="21170"/>
                </a:lnTo>
                <a:lnTo>
                  <a:pt x="78034" y="20864"/>
                </a:lnTo>
                <a:lnTo>
                  <a:pt x="77420" y="20966"/>
                </a:lnTo>
                <a:lnTo>
                  <a:pt x="77420" y="20966"/>
                </a:lnTo>
                <a:lnTo>
                  <a:pt x="78136" y="20557"/>
                </a:lnTo>
                <a:lnTo>
                  <a:pt x="77318" y="20659"/>
                </a:lnTo>
                <a:lnTo>
                  <a:pt x="77318" y="20659"/>
                </a:lnTo>
                <a:lnTo>
                  <a:pt x="77932" y="20455"/>
                </a:lnTo>
                <a:lnTo>
                  <a:pt x="77727" y="20148"/>
                </a:lnTo>
                <a:lnTo>
                  <a:pt x="77932" y="20045"/>
                </a:lnTo>
                <a:lnTo>
                  <a:pt x="77318" y="20045"/>
                </a:lnTo>
                <a:lnTo>
                  <a:pt x="77727" y="19943"/>
                </a:lnTo>
                <a:lnTo>
                  <a:pt x="77523" y="19636"/>
                </a:lnTo>
                <a:lnTo>
                  <a:pt x="77727" y="19534"/>
                </a:lnTo>
                <a:lnTo>
                  <a:pt x="77625" y="19330"/>
                </a:lnTo>
                <a:lnTo>
                  <a:pt x="77420" y="19330"/>
                </a:lnTo>
                <a:lnTo>
                  <a:pt x="77216" y="19125"/>
                </a:lnTo>
                <a:lnTo>
                  <a:pt x="77216" y="18818"/>
                </a:lnTo>
                <a:lnTo>
                  <a:pt x="76705" y="19739"/>
                </a:lnTo>
                <a:lnTo>
                  <a:pt x="76398" y="19739"/>
                </a:lnTo>
                <a:lnTo>
                  <a:pt x="76295" y="20045"/>
                </a:lnTo>
                <a:lnTo>
                  <a:pt x="75580" y="20557"/>
                </a:lnTo>
                <a:lnTo>
                  <a:pt x="75477" y="20250"/>
                </a:lnTo>
                <a:lnTo>
                  <a:pt x="74148" y="21068"/>
                </a:lnTo>
                <a:lnTo>
                  <a:pt x="74250" y="20659"/>
                </a:lnTo>
                <a:lnTo>
                  <a:pt x="73943" y="20864"/>
                </a:lnTo>
                <a:lnTo>
                  <a:pt x="73841" y="20761"/>
                </a:lnTo>
                <a:lnTo>
                  <a:pt x="73739" y="20761"/>
                </a:lnTo>
                <a:lnTo>
                  <a:pt x="73943" y="20250"/>
                </a:lnTo>
                <a:lnTo>
                  <a:pt x="72716" y="20250"/>
                </a:lnTo>
                <a:lnTo>
                  <a:pt x="73534" y="19739"/>
                </a:lnTo>
                <a:lnTo>
                  <a:pt x="73330" y="19739"/>
                </a:lnTo>
                <a:lnTo>
                  <a:pt x="73534" y="19330"/>
                </a:lnTo>
                <a:lnTo>
                  <a:pt x="72920" y="19125"/>
                </a:lnTo>
                <a:lnTo>
                  <a:pt x="73636" y="19023"/>
                </a:lnTo>
                <a:lnTo>
                  <a:pt x="74148" y="18102"/>
                </a:lnTo>
                <a:lnTo>
                  <a:pt x="74148" y="18102"/>
                </a:lnTo>
                <a:lnTo>
                  <a:pt x="73841" y="18307"/>
                </a:lnTo>
                <a:lnTo>
                  <a:pt x="72716" y="17795"/>
                </a:lnTo>
                <a:lnTo>
                  <a:pt x="73023" y="17591"/>
                </a:lnTo>
                <a:lnTo>
                  <a:pt x="72511" y="17591"/>
                </a:lnTo>
                <a:lnTo>
                  <a:pt x="72000" y="16875"/>
                </a:lnTo>
                <a:lnTo>
                  <a:pt x="70364" y="17080"/>
                </a:lnTo>
                <a:lnTo>
                  <a:pt x="70466" y="16977"/>
                </a:lnTo>
                <a:lnTo>
                  <a:pt x="68932" y="16875"/>
                </a:lnTo>
                <a:lnTo>
                  <a:pt x="68727" y="17693"/>
                </a:lnTo>
                <a:lnTo>
                  <a:pt x="67909" y="18307"/>
                </a:lnTo>
                <a:lnTo>
                  <a:pt x="68318" y="18307"/>
                </a:lnTo>
                <a:lnTo>
                  <a:pt x="67909" y="19023"/>
                </a:lnTo>
                <a:lnTo>
                  <a:pt x="68114" y="19125"/>
                </a:lnTo>
                <a:lnTo>
                  <a:pt x="66580" y="20250"/>
                </a:lnTo>
                <a:lnTo>
                  <a:pt x="67193" y="21784"/>
                </a:lnTo>
                <a:lnTo>
                  <a:pt x="63511" y="24239"/>
                </a:lnTo>
                <a:lnTo>
                  <a:pt x="63716" y="24750"/>
                </a:lnTo>
                <a:lnTo>
                  <a:pt x="63614" y="24750"/>
                </a:lnTo>
                <a:lnTo>
                  <a:pt x="63716" y="25057"/>
                </a:lnTo>
                <a:lnTo>
                  <a:pt x="63307" y="26591"/>
                </a:lnTo>
                <a:lnTo>
                  <a:pt x="62693" y="27000"/>
                </a:lnTo>
                <a:lnTo>
                  <a:pt x="62795" y="27307"/>
                </a:lnTo>
                <a:lnTo>
                  <a:pt x="62489" y="27614"/>
                </a:lnTo>
                <a:lnTo>
                  <a:pt x="62386" y="27205"/>
                </a:lnTo>
                <a:lnTo>
                  <a:pt x="61977" y="27511"/>
                </a:lnTo>
                <a:lnTo>
                  <a:pt x="61977" y="28023"/>
                </a:lnTo>
                <a:lnTo>
                  <a:pt x="60955" y="27716"/>
                </a:lnTo>
                <a:lnTo>
                  <a:pt x="61364" y="27000"/>
                </a:lnTo>
                <a:lnTo>
                  <a:pt x="60648" y="26591"/>
                </a:lnTo>
                <a:lnTo>
                  <a:pt x="61466" y="24341"/>
                </a:lnTo>
                <a:lnTo>
                  <a:pt x="60852" y="23625"/>
                </a:lnTo>
                <a:lnTo>
                  <a:pt x="59420" y="23830"/>
                </a:lnTo>
                <a:lnTo>
                  <a:pt x="59216" y="23216"/>
                </a:lnTo>
                <a:lnTo>
                  <a:pt x="57682" y="22091"/>
                </a:lnTo>
                <a:lnTo>
                  <a:pt x="55227" y="21989"/>
                </a:lnTo>
                <a:lnTo>
                  <a:pt x="55330" y="21886"/>
                </a:lnTo>
                <a:lnTo>
                  <a:pt x="54920" y="22091"/>
                </a:lnTo>
                <a:lnTo>
                  <a:pt x="55636" y="20761"/>
                </a:lnTo>
                <a:lnTo>
                  <a:pt x="55534" y="20250"/>
                </a:lnTo>
                <a:lnTo>
                  <a:pt x="54614" y="20761"/>
                </a:lnTo>
                <a:lnTo>
                  <a:pt x="54920" y="20352"/>
                </a:lnTo>
                <a:lnTo>
                  <a:pt x="54716" y="20045"/>
                </a:lnTo>
                <a:lnTo>
                  <a:pt x="57580" y="17489"/>
                </a:lnTo>
                <a:lnTo>
                  <a:pt x="57580" y="17284"/>
                </a:lnTo>
                <a:lnTo>
                  <a:pt x="58091" y="16875"/>
                </a:lnTo>
                <a:lnTo>
                  <a:pt x="58398" y="17080"/>
                </a:lnTo>
                <a:lnTo>
                  <a:pt x="58398" y="16875"/>
                </a:lnTo>
                <a:lnTo>
                  <a:pt x="59114" y="16670"/>
                </a:lnTo>
                <a:lnTo>
                  <a:pt x="59216" y="16466"/>
                </a:lnTo>
                <a:lnTo>
                  <a:pt x="60136" y="16364"/>
                </a:lnTo>
                <a:lnTo>
                  <a:pt x="60239" y="15852"/>
                </a:lnTo>
                <a:lnTo>
                  <a:pt x="59830" y="15648"/>
                </a:lnTo>
                <a:lnTo>
                  <a:pt x="59420" y="15852"/>
                </a:lnTo>
                <a:lnTo>
                  <a:pt x="59727" y="15648"/>
                </a:lnTo>
                <a:lnTo>
                  <a:pt x="59011" y="15443"/>
                </a:lnTo>
                <a:lnTo>
                  <a:pt x="58909" y="15239"/>
                </a:lnTo>
                <a:lnTo>
                  <a:pt x="59932" y="15545"/>
                </a:lnTo>
                <a:lnTo>
                  <a:pt x="59932" y="15648"/>
                </a:lnTo>
                <a:lnTo>
                  <a:pt x="64227" y="14318"/>
                </a:lnTo>
                <a:lnTo>
                  <a:pt x="61670" y="13602"/>
                </a:lnTo>
                <a:lnTo>
                  <a:pt x="62693" y="13705"/>
                </a:lnTo>
                <a:lnTo>
                  <a:pt x="64330" y="14114"/>
                </a:lnTo>
                <a:lnTo>
                  <a:pt x="65455" y="13602"/>
                </a:lnTo>
                <a:lnTo>
                  <a:pt x="65250" y="13193"/>
                </a:lnTo>
                <a:lnTo>
                  <a:pt x="66170" y="13091"/>
                </a:lnTo>
                <a:lnTo>
                  <a:pt x="66375" y="13398"/>
                </a:lnTo>
                <a:lnTo>
                  <a:pt x="66784" y="13295"/>
                </a:lnTo>
                <a:lnTo>
                  <a:pt x="67091" y="13091"/>
                </a:lnTo>
                <a:lnTo>
                  <a:pt x="66580" y="12784"/>
                </a:lnTo>
                <a:lnTo>
                  <a:pt x="66580" y="12784"/>
                </a:lnTo>
                <a:lnTo>
                  <a:pt x="67091" y="12886"/>
                </a:lnTo>
                <a:lnTo>
                  <a:pt x="67398" y="13295"/>
                </a:lnTo>
                <a:lnTo>
                  <a:pt x="69545" y="12273"/>
                </a:lnTo>
                <a:lnTo>
                  <a:pt x="69443" y="11659"/>
                </a:lnTo>
                <a:lnTo>
                  <a:pt x="69955" y="11045"/>
                </a:lnTo>
                <a:lnTo>
                  <a:pt x="70568" y="10841"/>
                </a:lnTo>
                <a:lnTo>
                  <a:pt x="69955" y="10739"/>
                </a:lnTo>
                <a:lnTo>
                  <a:pt x="69852" y="10534"/>
                </a:lnTo>
                <a:lnTo>
                  <a:pt x="70159" y="10432"/>
                </a:lnTo>
                <a:lnTo>
                  <a:pt x="68216" y="10227"/>
                </a:lnTo>
                <a:lnTo>
                  <a:pt x="67909" y="10739"/>
                </a:lnTo>
                <a:lnTo>
                  <a:pt x="68114" y="10943"/>
                </a:lnTo>
                <a:lnTo>
                  <a:pt x="67807" y="11045"/>
                </a:lnTo>
                <a:lnTo>
                  <a:pt x="68011" y="11148"/>
                </a:lnTo>
                <a:lnTo>
                  <a:pt x="65352" y="12580"/>
                </a:lnTo>
                <a:lnTo>
                  <a:pt x="65148" y="11761"/>
                </a:lnTo>
                <a:lnTo>
                  <a:pt x="65352" y="11557"/>
                </a:lnTo>
                <a:lnTo>
                  <a:pt x="65455" y="11557"/>
                </a:lnTo>
                <a:lnTo>
                  <a:pt x="65864" y="11045"/>
                </a:lnTo>
                <a:lnTo>
                  <a:pt x="64841" y="11045"/>
                </a:lnTo>
                <a:lnTo>
                  <a:pt x="64023" y="11557"/>
                </a:lnTo>
                <a:lnTo>
                  <a:pt x="64023" y="11557"/>
                </a:lnTo>
                <a:lnTo>
                  <a:pt x="64125" y="10739"/>
                </a:lnTo>
                <a:lnTo>
                  <a:pt x="64739" y="10534"/>
                </a:lnTo>
                <a:lnTo>
                  <a:pt x="64125" y="10534"/>
                </a:lnTo>
                <a:lnTo>
                  <a:pt x="64432" y="10432"/>
                </a:lnTo>
                <a:lnTo>
                  <a:pt x="63307" y="10330"/>
                </a:lnTo>
                <a:lnTo>
                  <a:pt x="64125" y="10023"/>
                </a:lnTo>
                <a:lnTo>
                  <a:pt x="63818" y="10023"/>
                </a:lnTo>
                <a:lnTo>
                  <a:pt x="64330" y="9920"/>
                </a:lnTo>
                <a:lnTo>
                  <a:pt x="64125" y="9409"/>
                </a:lnTo>
                <a:lnTo>
                  <a:pt x="64432" y="9000"/>
                </a:lnTo>
                <a:lnTo>
                  <a:pt x="64227" y="8591"/>
                </a:lnTo>
                <a:lnTo>
                  <a:pt x="63920" y="8386"/>
                </a:lnTo>
                <a:close/>
              </a:path>
            </a:pathLst>
          </a:custGeom>
          <a:solidFill>
            <a:srgbClr val="0DB7C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MAPS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52" name="Shape 25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  <p:sp>
        <p:nvSpPr>
          <p:cNvPr id="251" name="Shape 251"/>
          <p:cNvSpPr/>
          <p:nvPr/>
        </p:nvSpPr>
        <p:spPr>
          <a:xfrm>
            <a:off x="2255800" y="1901925"/>
            <a:ext cx="669600" cy="202500"/>
          </a:xfrm>
          <a:prstGeom prst="wedgeRectCallout">
            <a:avLst>
              <a:gd name="adj1" fmla="val -21428"/>
              <a:gd name="adj2" fmla="val 84287"/>
            </a:avLst>
          </a:prstGeom>
          <a:solidFill>
            <a:srgbClr val="F247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OUR OFFICE</a:t>
            </a:r>
            <a:endParaRPr sz="80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53" name="Shape 253"/>
          <p:cNvSpPr/>
          <p:nvPr/>
        </p:nvSpPr>
        <p:spPr>
          <a:xfrm rot="8100000">
            <a:off x="1475321" y="2273788"/>
            <a:ext cx="115824" cy="115824"/>
          </a:xfrm>
          <a:prstGeom prst="teardrop">
            <a:avLst>
              <a:gd name="adj" fmla="val 10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Shape 254"/>
          <p:cNvSpPr/>
          <p:nvPr/>
        </p:nvSpPr>
        <p:spPr>
          <a:xfrm rot="8100000">
            <a:off x="3068371" y="3803188"/>
            <a:ext cx="115824" cy="115824"/>
          </a:xfrm>
          <a:prstGeom prst="teardrop">
            <a:avLst>
              <a:gd name="adj" fmla="val 10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Shape 255"/>
          <p:cNvSpPr/>
          <p:nvPr/>
        </p:nvSpPr>
        <p:spPr>
          <a:xfrm rot="8100000">
            <a:off x="4707371" y="4088663"/>
            <a:ext cx="115824" cy="115824"/>
          </a:xfrm>
          <a:prstGeom prst="teardrop">
            <a:avLst>
              <a:gd name="adj" fmla="val 10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Shape 256"/>
          <p:cNvSpPr/>
          <p:nvPr/>
        </p:nvSpPr>
        <p:spPr>
          <a:xfrm rot="8100000">
            <a:off x="4079021" y="2019338"/>
            <a:ext cx="115824" cy="115824"/>
          </a:xfrm>
          <a:prstGeom prst="teardrop">
            <a:avLst>
              <a:gd name="adj" fmla="val 10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Shape 257"/>
          <p:cNvSpPr/>
          <p:nvPr/>
        </p:nvSpPr>
        <p:spPr>
          <a:xfrm rot="8100000">
            <a:off x="6881271" y="2542038"/>
            <a:ext cx="115824" cy="115824"/>
          </a:xfrm>
          <a:prstGeom prst="teardrop">
            <a:avLst>
              <a:gd name="adj" fmla="val 10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Shape 258"/>
          <p:cNvSpPr/>
          <p:nvPr/>
        </p:nvSpPr>
        <p:spPr>
          <a:xfrm rot="8100000">
            <a:off x="7432896" y="4088663"/>
            <a:ext cx="115824" cy="115824"/>
          </a:xfrm>
          <a:prstGeom prst="teardrop">
            <a:avLst>
              <a:gd name="adj" fmla="val 10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  <p:sp>
        <p:nvSpPr>
          <p:cNvPr id="263" name="Shape 263"/>
          <p:cNvSpPr txBox="1">
            <a:spLocks noGrp="1"/>
          </p:cNvSpPr>
          <p:nvPr>
            <p:ph type="ctrTitle" idx="4294967295"/>
          </p:nvPr>
        </p:nvSpPr>
        <p:spPr>
          <a:xfrm>
            <a:off x="745612" y="1372164"/>
            <a:ext cx="7972323" cy="116046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 dirty="0"/>
              <a:t>89,526,124</a:t>
            </a:r>
            <a:endParaRPr sz="9600" dirty="0"/>
          </a:p>
        </p:txBody>
      </p:sp>
      <p:sp>
        <p:nvSpPr>
          <p:cNvPr id="264" name="Shape 264"/>
          <p:cNvSpPr txBox="1">
            <a:spLocks noGrp="1"/>
          </p:cNvSpPr>
          <p:nvPr>
            <p:ph type="subTitle" idx="4294967295"/>
          </p:nvPr>
        </p:nvSpPr>
        <p:spPr>
          <a:xfrm>
            <a:off x="770194" y="2365632"/>
            <a:ext cx="8373806" cy="7842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Whoa! That’s a big number, aren’t you proud?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9D039"/>
        </a:solidFill>
        <a:effectLst/>
      </p:bgPr>
    </p:bg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  <p:sp>
        <p:nvSpPr>
          <p:cNvPr id="270" name="Shape 270"/>
          <p:cNvSpPr txBox="1">
            <a:spLocks noGrp="1"/>
          </p:cNvSpPr>
          <p:nvPr>
            <p:ph type="ctrTitle" idx="4294967295"/>
          </p:nvPr>
        </p:nvSpPr>
        <p:spPr>
          <a:xfrm>
            <a:off x="1970088" y="571500"/>
            <a:ext cx="7173912" cy="89535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FFFFFF"/>
                </a:solidFill>
              </a:rPr>
              <a:t>89,526,124$</a:t>
            </a:r>
            <a:endParaRPr sz="7200">
              <a:solidFill>
                <a:srgbClr val="FFFFFF"/>
              </a:solidFill>
            </a:endParaRPr>
          </a:p>
        </p:txBody>
      </p:sp>
      <p:sp>
        <p:nvSpPr>
          <p:cNvPr id="271" name="Shape 271"/>
          <p:cNvSpPr txBox="1">
            <a:spLocks noGrp="1"/>
          </p:cNvSpPr>
          <p:nvPr>
            <p:ph type="subTitle" idx="4294967295"/>
          </p:nvPr>
        </p:nvSpPr>
        <p:spPr>
          <a:xfrm>
            <a:off x="1970088" y="1030288"/>
            <a:ext cx="7173912" cy="463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That’s a lot of money</a:t>
            </a:r>
            <a:endParaRPr sz="2400">
              <a:solidFill>
                <a:srgbClr val="FFFFFF"/>
              </a:solidFill>
            </a:endParaRPr>
          </a:p>
        </p:txBody>
      </p:sp>
      <p:sp>
        <p:nvSpPr>
          <p:cNvPr id="272" name="Shape 272"/>
          <p:cNvSpPr txBox="1">
            <a:spLocks noGrp="1"/>
          </p:cNvSpPr>
          <p:nvPr>
            <p:ph type="ctrTitle" idx="4294967295"/>
          </p:nvPr>
        </p:nvSpPr>
        <p:spPr>
          <a:xfrm>
            <a:off x="1970088" y="3810000"/>
            <a:ext cx="7173912" cy="89535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FFFFFF"/>
                </a:solidFill>
              </a:rPr>
              <a:t>100%</a:t>
            </a:r>
            <a:endParaRPr sz="7200">
              <a:solidFill>
                <a:srgbClr val="FFFFFF"/>
              </a:solidFill>
            </a:endParaRPr>
          </a:p>
        </p:txBody>
      </p:sp>
      <p:sp>
        <p:nvSpPr>
          <p:cNvPr id="273" name="Shape 273"/>
          <p:cNvSpPr txBox="1">
            <a:spLocks noGrp="1"/>
          </p:cNvSpPr>
          <p:nvPr>
            <p:ph type="subTitle" idx="4294967295"/>
          </p:nvPr>
        </p:nvSpPr>
        <p:spPr>
          <a:xfrm>
            <a:off x="1970088" y="4268788"/>
            <a:ext cx="7173912" cy="463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Total success!</a:t>
            </a:r>
            <a:endParaRPr sz="2400">
              <a:solidFill>
                <a:srgbClr val="FFFFFF"/>
              </a:solidFill>
            </a:endParaRPr>
          </a:p>
        </p:txBody>
      </p:sp>
      <p:sp>
        <p:nvSpPr>
          <p:cNvPr id="274" name="Shape 274"/>
          <p:cNvSpPr txBox="1">
            <a:spLocks noGrp="1"/>
          </p:cNvSpPr>
          <p:nvPr>
            <p:ph type="ctrTitle" idx="4294967295"/>
          </p:nvPr>
        </p:nvSpPr>
        <p:spPr>
          <a:xfrm>
            <a:off x="1970088" y="2190750"/>
            <a:ext cx="7173912" cy="89535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FFFFFF"/>
                </a:solidFill>
              </a:rPr>
              <a:t>185,244</a:t>
            </a:r>
            <a:r>
              <a:rPr lang="en" sz="4800">
                <a:solidFill>
                  <a:srgbClr val="FFFFFF"/>
                </a:solidFill>
              </a:rPr>
              <a:t> users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275" name="Shape 275"/>
          <p:cNvSpPr txBox="1">
            <a:spLocks noGrp="1"/>
          </p:cNvSpPr>
          <p:nvPr>
            <p:ph type="subTitle" idx="4294967295"/>
          </p:nvPr>
        </p:nvSpPr>
        <p:spPr>
          <a:xfrm>
            <a:off x="1970088" y="2649538"/>
            <a:ext cx="7173912" cy="463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And a lot of users</a:t>
            </a:r>
            <a:endParaRPr sz="2400">
              <a:solidFill>
                <a:srgbClr val="FFFFFF"/>
              </a:solidFill>
            </a:endParaRPr>
          </a:p>
        </p:txBody>
      </p:sp>
      <p:sp>
        <p:nvSpPr>
          <p:cNvPr id="277" name="Shape 277"/>
          <p:cNvSpPr/>
          <p:nvPr/>
        </p:nvSpPr>
        <p:spPr>
          <a:xfrm>
            <a:off x="6381074" y="417731"/>
            <a:ext cx="2120985" cy="4361089"/>
          </a:xfrm>
          <a:custGeom>
            <a:avLst/>
            <a:gdLst/>
            <a:ahLst/>
            <a:cxnLst/>
            <a:rect l="0" t="0" r="0" b="0"/>
            <a:pathLst>
              <a:path w="39012" h="80215" extrusionOk="0">
                <a:moveTo>
                  <a:pt x="20115" y="366"/>
                </a:moveTo>
                <a:lnTo>
                  <a:pt x="20725" y="488"/>
                </a:lnTo>
                <a:lnTo>
                  <a:pt x="21274" y="731"/>
                </a:lnTo>
                <a:lnTo>
                  <a:pt x="21822" y="1036"/>
                </a:lnTo>
                <a:lnTo>
                  <a:pt x="22127" y="1219"/>
                </a:lnTo>
                <a:lnTo>
                  <a:pt x="22371" y="1524"/>
                </a:lnTo>
                <a:lnTo>
                  <a:pt x="22554" y="1768"/>
                </a:lnTo>
                <a:lnTo>
                  <a:pt x="22736" y="2072"/>
                </a:lnTo>
                <a:lnTo>
                  <a:pt x="23041" y="2743"/>
                </a:lnTo>
                <a:lnTo>
                  <a:pt x="23163" y="3413"/>
                </a:lnTo>
                <a:lnTo>
                  <a:pt x="23285" y="4206"/>
                </a:lnTo>
                <a:lnTo>
                  <a:pt x="23346" y="4998"/>
                </a:lnTo>
                <a:lnTo>
                  <a:pt x="23285" y="5791"/>
                </a:lnTo>
                <a:lnTo>
                  <a:pt x="23163" y="6583"/>
                </a:lnTo>
                <a:lnTo>
                  <a:pt x="22858" y="7924"/>
                </a:lnTo>
                <a:lnTo>
                  <a:pt x="22615" y="8533"/>
                </a:lnTo>
                <a:lnTo>
                  <a:pt x="22371" y="9204"/>
                </a:lnTo>
                <a:lnTo>
                  <a:pt x="22310" y="9326"/>
                </a:lnTo>
                <a:lnTo>
                  <a:pt x="22188" y="9509"/>
                </a:lnTo>
                <a:lnTo>
                  <a:pt x="21883" y="9752"/>
                </a:lnTo>
                <a:lnTo>
                  <a:pt x="21152" y="10179"/>
                </a:lnTo>
                <a:lnTo>
                  <a:pt x="20420" y="10606"/>
                </a:lnTo>
                <a:lnTo>
                  <a:pt x="19994" y="10789"/>
                </a:lnTo>
                <a:lnTo>
                  <a:pt x="19567" y="10850"/>
                </a:lnTo>
                <a:lnTo>
                  <a:pt x="19201" y="10850"/>
                </a:lnTo>
                <a:lnTo>
                  <a:pt x="18774" y="10667"/>
                </a:lnTo>
                <a:lnTo>
                  <a:pt x="17982" y="10240"/>
                </a:lnTo>
                <a:lnTo>
                  <a:pt x="17251" y="9813"/>
                </a:lnTo>
                <a:lnTo>
                  <a:pt x="16946" y="9570"/>
                </a:lnTo>
                <a:lnTo>
                  <a:pt x="16763" y="9387"/>
                </a:lnTo>
                <a:lnTo>
                  <a:pt x="16702" y="9265"/>
                </a:lnTo>
                <a:lnTo>
                  <a:pt x="16519" y="8777"/>
                </a:lnTo>
                <a:lnTo>
                  <a:pt x="16336" y="8351"/>
                </a:lnTo>
                <a:lnTo>
                  <a:pt x="16093" y="7497"/>
                </a:lnTo>
                <a:lnTo>
                  <a:pt x="15910" y="6705"/>
                </a:lnTo>
                <a:lnTo>
                  <a:pt x="15788" y="5912"/>
                </a:lnTo>
                <a:lnTo>
                  <a:pt x="15727" y="5120"/>
                </a:lnTo>
                <a:lnTo>
                  <a:pt x="15727" y="4328"/>
                </a:lnTo>
                <a:lnTo>
                  <a:pt x="15849" y="3474"/>
                </a:lnTo>
                <a:lnTo>
                  <a:pt x="15971" y="2804"/>
                </a:lnTo>
                <a:lnTo>
                  <a:pt x="16275" y="2194"/>
                </a:lnTo>
                <a:lnTo>
                  <a:pt x="16641" y="1585"/>
                </a:lnTo>
                <a:lnTo>
                  <a:pt x="16824" y="1341"/>
                </a:lnTo>
                <a:lnTo>
                  <a:pt x="17129" y="1097"/>
                </a:lnTo>
                <a:lnTo>
                  <a:pt x="17677" y="731"/>
                </a:lnTo>
                <a:lnTo>
                  <a:pt x="18226" y="549"/>
                </a:lnTo>
                <a:lnTo>
                  <a:pt x="18896" y="427"/>
                </a:lnTo>
                <a:lnTo>
                  <a:pt x="19506" y="366"/>
                </a:lnTo>
                <a:close/>
                <a:moveTo>
                  <a:pt x="27491" y="19566"/>
                </a:moveTo>
                <a:lnTo>
                  <a:pt x="27491" y="19566"/>
                </a:lnTo>
                <a:lnTo>
                  <a:pt x="27491" y="19566"/>
                </a:lnTo>
                <a:close/>
                <a:moveTo>
                  <a:pt x="19323" y="32732"/>
                </a:moveTo>
                <a:lnTo>
                  <a:pt x="19201" y="32854"/>
                </a:lnTo>
                <a:lnTo>
                  <a:pt x="19140" y="33037"/>
                </a:lnTo>
                <a:lnTo>
                  <a:pt x="19140" y="33219"/>
                </a:lnTo>
                <a:lnTo>
                  <a:pt x="19201" y="33341"/>
                </a:lnTo>
                <a:lnTo>
                  <a:pt x="19262" y="33463"/>
                </a:lnTo>
                <a:lnTo>
                  <a:pt x="19567" y="33463"/>
                </a:lnTo>
                <a:lnTo>
                  <a:pt x="19628" y="33341"/>
                </a:lnTo>
                <a:lnTo>
                  <a:pt x="19689" y="33280"/>
                </a:lnTo>
                <a:lnTo>
                  <a:pt x="19628" y="33097"/>
                </a:lnTo>
                <a:lnTo>
                  <a:pt x="19567" y="33280"/>
                </a:lnTo>
                <a:lnTo>
                  <a:pt x="19445" y="33280"/>
                </a:lnTo>
                <a:lnTo>
                  <a:pt x="19384" y="33097"/>
                </a:lnTo>
                <a:lnTo>
                  <a:pt x="19384" y="32915"/>
                </a:lnTo>
                <a:lnTo>
                  <a:pt x="19384" y="32854"/>
                </a:lnTo>
                <a:lnTo>
                  <a:pt x="19506" y="32793"/>
                </a:lnTo>
                <a:lnTo>
                  <a:pt x="19384" y="32732"/>
                </a:lnTo>
                <a:close/>
                <a:moveTo>
                  <a:pt x="5060" y="39437"/>
                </a:moveTo>
                <a:lnTo>
                  <a:pt x="4877" y="39619"/>
                </a:lnTo>
                <a:lnTo>
                  <a:pt x="4572" y="40046"/>
                </a:lnTo>
                <a:lnTo>
                  <a:pt x="4146" y="40412"/>
                </a:lnTo>
                <a:lnTo>
                  <a:pt x="3597" y="40717"/>
                </a:lnTo>
                <a:lnTo>
                  <a:pt x="3109" y="40960"/>
                </a:lnTo>
                <a:lnTo>
                  <a:pt x="3414" y="40960"/>
                </a:lnTo>
                <a:lnTo>
                  <a:pt x="3780" y="40899"/>
                </a:lnTo>
                <a:lnTo>
                  <a:pt x="4085" y="40778"/>
                </a:lnTo>
                <a:lnTo>
                  <a:pt x="4329" y="40534"/>
                </a:lnTo>
                <a:lnTo>
                  <a:pt x="4572" y="40290"/>
                </a:lnTo>
                <a:lnTo>
                  <a:pt x="4816" y="40046"/>
                </a:lnTo>
                <a:lnTo>
                  <a:pt x="4938" y="39741"/>
                </a:lnTo>
                <a:lnTo>
                  <a:pt x="5060" y="39437"/>
                </a:lnTo>
                <a:close/>
                <a:moveTo>
                  <a:pt x="34013" y="39437"/>
                </a:moveTo>
                <a:lnTo>
                  <a:pt x="34074" y="39741"/>
                </a:lnTo>
                <a:lnTo>
                  <a:pt x="34257" y="40046"/>
                </a:lnTo>
                <a:lnTo>
                  <a:pt x="34440" y="40290"/>
                </a:lnTo>
                <a:lnTo>
                  <a:pt x="34683" y="40534"/>
                </a:lnTo>
                <a:lnTo>
                  <a:pt x="34988" y="40778"/>
                </a:lnTo>
                <a:lnTo>
                  <a:pt x="35293" y="40899"/>
                </a:lnTo>
                <a:lnTo>
                  <a:pt x="35598" y="40960"/>
                </a:lnTo>
                <a:lnTo>
                  <a:pt x="35963" y="40960"/>
                </a:lnTo>
                <a:lnTo>
                  <a:pt x="35598" y="40839"/>
                </a:lnTo>
                <a:lnTo>
                  <a:pt x="35232" y="40656"/>
                </a:lnTo>
                <a:lnTo>
                  <a:pt x="35171" y="40595"/>
                </a:lnTo>
                <a:lnTo>
                  <a:pt x="34805" y="40351"/>
                </a:lnTo>
                <a:lnTo>
                  <a:pt x="34500" y="40046"/>
                </a:lnTo>
                <a:lnTo>
                  <a:pt x="34013" y="39437"/>
                </a:lnTo>
                <a:close/>
                <a:moveTo>
                  <a:pt x="20908" y="57905"/>
                </a:moveTo>
                <a:lnTo>
                  <a:pt x="20908" y="57905"/>
                </a:lnTo>
                <a:lnTo>
                  <a:pt x="20908" y="57905"/>
                </a:lnTo>
                <a:close/>
                <a:moveTo>
                  <a:pt x="15361" y="56138"/>
                </a:moveTo>
                <a:lnTo>
                  <a:pt x="15239" y="56442"/>
                </a:lnTo>
                <a:lnTo>
                  <a:pt x="15117" y="56747"/>
                </a:lnTo>
                <a:lnTo>
                  <a:pt x="15117" y="57052"/>
                </a:lnTo>
                <a:lnTo>
                  <a:pt x="15178" y="57418"/>
                </a:lnTo>
                <a:lnTo>
                  <a:pt x="15239" y="57722"/>
                </a:lnTo>
                <a:lnTo>
                  <a:pt x="15422" y="57966"/>
                </a:lnTo>
                <a:lnTo>
                  <a:pt x="15605" y="58210"/>
                </a:lnTo>
                <a:lnTo>
                  <a:pt x="15910" y="58454"/>
                </a:lnTo>
                <a:lnTo>
                  <a:pt x="16153" y="58576"/>
                </a:lnTo>
                <a:lnTo>
                  <a:pt x="16519" y="58698"/>
                </a:lnTo>
                <a:lnTo>
                  <a:pt x="16824" y="58698"/>
                </a:lnTo>
                <a:lnTo>
                  <a:pt x="17129" y="58637"/>
                </a:lnTo>
                <a:lnTo>
                  <a:pt x="17434" y="58576"/>
                </a:lnTo>
                <a:lnTo>
                  <a:pt x="17738" y="58393"/>
                </a:lnTo>
                <a:lnTo>
                  <a:pt x="17982" y="58210"/>
                </a:lnTo>
                <a:lnTo>
                  <a:pt x="18165" y="57905"/>
                </a:lnTo>
                <a:lnTo>
                  <a:pt x="17860" y="58149"/>
                </a:lnTo>
                <a:lnTo>
                  <a:pt x="17555" y="58332"/>
                </a:lnTo>
                <a:lnTo>
                  <a:pt x="17312" y="58454"/>
                </a:lnTo>
                <a:lnTo>
                  <a:pt x="17068" y="58515"/>
                </a:lnTo>
                <a:lnTo>
                  <a:pt x="16763" y="58515"/>
                </a:lnTo>
                <a:lnTo>
                  <a:pt x="16519" y="58454"/>
                </a:lnTo>
                <a:lnTo>
                  <a:pt x="16275" y="58393"/>
                </a:lnTo>
                <a:lnTo>
                  <a:pt x="16032" y="58271"/>
                </a:lnTo>
                <a:lnTo>
                  <a:pt x="15849" y="58088"/>
                </a:lnTo>
                <a:lnTo>
                  <a:pt x="15666" y="57905"/>
                </a:lnTo>
                <a:lnTo>
                  <a:pt x="15422" y="57540"/>
                </a:lnTo>
                <a:lnTo>
                  <a:pt x="15300" y="57052"/>
                </a:lnTo>
                <a:lnTo>
                  <a:pt x="15300" y="56625"/>
                </a:lnTo>
                <a:lnTo>
                  <a:pt x="15361" y="56138"/>
                </a:lnTo>
                <a:close/>
                <a:moveTo>
                  <a:pt x="23651" y="56138"/>
                </a:moveTo>
                <a:lnTo>
                  <a:pt x="23712" y="56442"/>
                </a:lnTo>
                <a:lnTo>
                  <a:pt x="23773" y="56747"/>
                </a:lnTo>
                <a:lnTo>
                  <a:pt x="23773" y="57052"/>
                </a:lnTo>
                <a:lnTo>
                  <a:pt x="23712" y="57357"/>
                </a:lnTo>
                <a:lnTo>
                  <a:pt x="23590" y="57601"/>
                </a:lnTo>
                <a:lnTo>
                  <a:pt x="23407" y="57905"/>
                </a:lnTo>
                <a:lnTo>
                  <a:pt x="23224" y="58088"/>
                </a:lnTo>
                <a:lnTo>
                  <a:pt x="22919" y="58271"/>
                </a:lnTo>
                <a:lnTo>
                  <a:pt x="22676" y="58393"/>
                </a:lnTo>
                <a:lnTo>
                  <a:pt x="22432" y="58454"/>
                </a:lnTo>
                <a:lnTo>
                  <a:pt x="22127" y="58515"/>
                </a:lnTo>
                <a:lnTo>
                  <a:pt x="21883" y="58454"/>
                </a:lnTo>
                <a:lnTo>
                  <a:pt x="21578" y="58393"/>
                </a:lnTo>
                <a:lnTo>
                  <a:pt x="21335" y="58271"/>
                </a:lnTo>
                <a:lnTo>
                  <a:pt x="21091" y="58088"/>
                </a:lnTo>
                <a:lnTo>
                  <a:pt x="20908" y="57905"/>
                </a:lnTo>
                <a:lnTo>
                  <a:pt x="21091" y="58210"/>
                </a:lnTo>
                <a:lnTo>
                  <a:pt x="21335" y="58393"/>
                </a:lnTo>
                <a:lnTo>
                  <a:pt x="21578" y="58576"/>
                </a:lnTo>
                <a:lnTo>
                  <a:pt x="21883" y="58637"/>
                </a:lnTo>
                <a:lnTo>
                  <a:pt x="22249" y="58698"/>
                </a:lnTo>
                <a:lnTo>
                  <a:pt x="22554" y="58698"/>
                </a:lnTo>
                <a:lnTo>
                  <a:pt x="22858" y="58576"/>
                </a:lnTo>
                <a:lnTo>
                  <a:pt x="23163" y="58454"/>
                </a:lnTo>
                <a:lnTo>
                  <a:pt x="23407" y="58210"/>
                </a:lnTo>
                <a:lnTo>
                  <a:pt x="23590" y="57966"/>
                </a:lnTo>
                <a:lnTo>
                  <a:pt x="23773" y="57722"/>
                </a:lnTo>
                <a:lnTo>
                  <a:pt x="23895" y="57357"/>
                </a:lnTo>
                <a:lnTo>
                  <a:pt x="23895" y="57052"/>
                </a:lnTo>
                <a:lnTo>
                  <a:pt x="23895" y="56747"/>
                </a:lnTo>
                <a:lnTo>
                  <a:pt x="23834" y="56442"/>
                </a:lnTo>
                <a:lnTo>
                  <a:pt x="23651" y="56138"/>
                </a:lnTo>
                <a:close/>
                <a:moveTo>
                  <a:pt x="19506" y="53273"/>
                </a:moveTo>
                <a:lnTo>
                  <a:pt x="19628" y="54309"/>
                </a:lnTo>
                <a:lnTo>
                  <a:pt x="19689" y="54858"/>
                </a:lnTo>
                <a:lnTo>
                  <a:pt x="19689" y="55406"/>
                </a:lnTo>
                <a:lnTo>
                  <a:pt x="19567" y="56442"/>
                </a:lnTo>
                <a:lnTo>
                  <a:pt x="19567" y="56930"/>
                </a:lnTo>
                <a:lnTo>
                  <a:pt x="19628" y="57418"/>
                </a:lnTo>
                <a:lnTo>
                  <a:pt x="19689" y="57844"/>
                </a:lnTo>
                <a:lnTo>
                  <a:pt x="19872" y="58210"/>
                </a:lnTo>
                <a:lnTo>
                  <a:pt x="19933" y="58454"/>
                </a:lnTo>
                <a:lnTo>
                  <a:pt x="19933" y="58698"/>
                </a:lnTo>
                <a:lnTo>
                  <a:pt x="19933" y="59246"/>
                </a:lnTo>
                <a:lnTo>
                  <a:pt x="19872" y="60283"/>
                </a:lnTo>
                <a:lnTo>
                  <a:pt x="19750" y="61319"/>
                </a:lnTo>
                <a:lnTo>
                  <a:pt x="19689" y="62843"/>
                </a:lnTo>
                <a:lnTo>
                  <a:pt x="19628" y="64305"/>
                </a:lnTo>
                <a:lnTo>
                  <a:pt x="19628" y="65281"/>
                </a:lnTo>
                <a:lnTo>
                  <a:pt x="19628" y="66195"/>
                </a:lnTo>
                <a:lnTo>
                  <a:pt x="19750" y="68267"/>
                </a:lnTo>
                <a:lnTo>
                  <a:pt x="19811" y="69486"/>
                </a:lnTo>
                <a:lnTo>
                  <a:pt x="19750" y="70645"/>
                </a:lnTo>
                <a:lnTo>
                  <a:pt x="19506" y="73022"/>
                </a:lnTo>
                <a:lnTo>
                  <a:pt x="19323" y="70888"/>
                </a:lnTo>
                <a:lnTo>
                  <a:pt x="19262" y="69791"/>
                </a:lnTo>
                <a:lnTo>
                  <a:pt x="19262" y="68694"/>
                </a:lnTo>
                <a:lnTo>
                  <a:pt x="19323" y="67658"/>
                </a:lnTo>
                <a:lnTo>
                  <a:pt x="19384" y="66561"/>
                </a:lnTo>
                <a:lnTo>
                  <a:pt x="19445" y="65464"/>
                </a:lnTo>
                <a:lnTo>
                  <a:pt x="19445" y="64366"/>
                </a:lnTo>
                <a:lnTo>
                  <a:pt x="19384" y="62599"/>
                </a:lnTo>
                <a:lnTo>
                  <a:pt x="19323" y="61745"/>
                </a:lnTo>
                <a:lnTo>
                  <a:pt x="19262" y="60831"/>
                </a:lnTo>
                <a:lnTo>
                  <a:pt x="19140" y="59612"/>
                </a:lnTo>
                <a:lnTo>
                  <a:pt x="19079" y="59002"/>
                </a:lnTo>
                <a:lnTo>
                  <a:pt x="19079" y="58698"/>
                </a:lnTo>
                <a:lnTo>
                  <a:pt x="19140" y="58393"/>
                </a:lnTo>
                <a:lnTo>
                  <a:pt x="19262" y="57844"/>
                </a:lnTo>
                <a:lnTo>
                  <a:pt x="19445" y="57235"/>
                </a:lnTo>
                <a:lnTo>
                  <a:pt x="19445" y="56625"/>
                </a:lnTo>
                <a:lnTo>
                  <a:pt x="19445" y="56016"/>
                </a:lnTo>
                <a:lnTo>
                  <a:pt x="19384" y="55345"/>
                </a:lnTo>
                <a:lnTo>
                  <a:pt x="19384" y="54614"/>
                </a:lnTo>
                <a:lnTo>
                  <a:pt x="19506" y="53273"/>
                </a:lnTo>
                <a:close/>
                <a:moveTo>
                  <a:pt x="21883" y="10118"/>
                </a:moveTo>
                <a:lnTo>
                  <a:pt x="22066" y="12191"/>
                </a:lnTo>
                <a:lnTo>
                  <a:pt x="22066" y="12313"/>
                </a:lnTo>
                <a:lnTo>
                  <a:pt x="22127" y="12434"/>
                </a:lnTo>
                <a:lnTo>
                  <a:pt x="22371" y="12617"/>
                </a:lnTo>
                <a:lnTo>
                  <a:pt x="22676" y="12739"/>
                </a:lnTo>
                <a:lnTo>
                  <a:pt x="23224" y="13105"/>
                </a:lnTo>
                <a:lnTo>
                  <a:pt x="24321" y="13836"/>
                </a:lnTo>
                <a:lnTo>
                  <a:pt x="22493" y="14141"/>
                </a:lnTo>
                <a:lnTo>
                  <a:pt x="22493" y="14141"/>
                </a:lnTo>
                <a:lnTo>
                  <a:pt x="24138" y="14080"/>
                </a:lnTo>
                <a:lnTo>
                  <a:pt x="25784" y="14080"/>
                </a:lnTo>
                <a:lnTo>
                  <a:pt x="26637" y="14141"/>
                </a:lnTo>
                <a:lnTo>
                  <a:pt x="27491" y="14324"/>
                </a:lnTo>
                <a:lnTo>
                  <a:pt x="27918" y="14446"/>
                </a:lnTo>
                <a:lnTo>
                  <a:pt x="28344" y="14629"/>
                </a:lnTo>
                <a:lnTo>
                  <a:pt x="28710" y="14812"/>
                </a:lnTo>
                <a:lnTo>
                  <a:pt x="29076" y="15055"/>
                </a:lnTo>
                <a:lnTo>
                  <a:pt x="29319" y="15421"/>
                </a:lnTo>
                <a:lnTo>
                  <a:pt x="29624" y="15787"/>
                </a:lnTo>
                <a:lnTo>
                  <a:pt x="30051" y="16518"/>
                </a:lnTo>
                <a:lnTo>
                  <a:pt x="30417" y="17311"/>
                </a:lnTo>
                <a:lnTo>
                  <a:pt x="30539" y="17676"/>
                </a:lnTo>
                <a:lnTo>
                  <a:pt x="30599" y="18103"/>
                </a:lnTo>
                <a:lnTo>
                  <a:pt x="30660" y="19017"/>
                </a:lnTo>
                <a:lnTo>
                  <a:pt x="30660" y="19932"/>
                </a:lnTo>
                <a:lnTo>
                  <a:pt x="30599" y="20846"/>
                </a:lnTo>
                <a:lnTo>
                  <a:pt x="30599" y="21151"/>
                </a:lnTo>
                <a:lnTo>
                  <a:pt x="30660" y="21455"/>
                </a:lnTo>
                <a:lnTo>
                  <a:pt x="31026" y="23345"/>
                </a:lnTo>
                <a:lnTo>
                  <a:pt x="31270" y="25235"/>
                </a:lnTo>
                <a:lnTo>
                  <a:pt x="31331" y="26149"/>
                </a:lnTo>
                <a:lnTo>
                  <a:pt x="31331" y="27063"/>
                </a:lnTo>
                <a:lnTo>
                  <a:pt x="31392" y="27429"/>
                </a:lnTo>
                <a:lnTo>
                  <a:pt x="31514" y="27795"/>
                </a:lnTo>
                <a:lnTo>
                  <a:pt x="31697" y="28160"/>
                </a:lnTo>
                <a:lnTo>
                  <a:pt x="31879" y="28465"/>
                </a:lnTo>
                <a:lnTo>
                  <a:pt x="32123" y="28770"/>
                </a:lnTo>
                <a:lnTo>
                  <a:pt x="32306" y="29136"/>
                </a:lnTo>
                <a:lnTo>
                  <a:pt x="32611" y="29928"/>
                </a:lnTo>
                <a:lnTo>
                  <a:pt x="32916" y="30781"/>
                </a:lnTo>
                <a:lnTo>
                  <a:pt x="33220" y="31696"/>
                </a:lnTo>
                <a:lnTo>
                  <a:pt x="33342" y="32366"/>
                </a:lnTo>
                <a:lnTo>
                  <a:pt x="33525" y="33097"/>
                </a:lnTo>
                <a:lnTo>
                  <a:pt x="33708" y="34499"/>
                </a:lnTo>
                <a:lnTo>
                  <a:pt x="33830" y="35536"/>
                </a:lnTo>
                <a:lnTo>
                  <a:pt x="34074" y="36511"/>
                </a:lnTo>
                <a:lnTo>
                  <a:pt x="34379" y="37547"/>
                </a:lnTo>
                <a:lnTo>
                  <a:pt x="34805" y="38461"/>
                </a:lnTo>
                <a:lnTo>
                  <a:pt x="34440" y="38522"/>
                </a:lnTo>
                <a:lnTo>
                  <a:pt x="34257" y="38644"/>
                </a:lnTo>
                <a:lnTo>
                  <a:pt x="34196" y="38705"/>
                </a:lnTo>
                <a:lnTo>
                  <a:pt x="34135" y="38827"/>
                </a:lnTo>
                <a:lnTo>
                  <a:pt x="34257" y="38888"/>
                </a:lnTo>
                <a:lnTo>
                  <a:pt x="34500" y="38827"/>
                </a:lnTo>
                <a:lnTo>
                  <a:pt x="34927" y="38705"/>
                </a:lnTo>
                <a:lnTo>
                  <a:pt x="35354" y="38705"/>
                </a:lnTo>
                <a:lnTo>
                  <a:pt x="35720" y="38766"/>
                </a:lnTo>
                <a:lnTo>
                  <a:pt x="36085" y="39010"/>
                </a:lnTo>
                <a:lnTo>
                  <a:pt x="36512" y="39376"/>
                </a:lnTo>
                <a:lnTo>
                  <a:pt x="36878" y="39802"/>
                </a:lnTo>
                <a:lnTo>
                  <a:pt x="37609" y="40717"/>
                </a:lnTo>
                <a:lnTo>
                  <a:pt x="37975" y="41143"/>
                </a:lnTo>
                <a:lnTo>
                  <a:pt x="38402" y="41509"/>
                </a:lnTo>
                <a:lnTo>
                  <a:pt x="38706" y="41753"/>
                </a:lnTo>
                <a:lnTo>
                  <a:pt x="38767" y="41814"/>
                </a:lnTo>
                <a:lnTo>
                  <a:pt x="38767" y="41875"/>
                </a:lnTo>
                <a:lnTo>
                  <a:pt x="38767" y="41936"/>
                </a:lnTo>
                <a:lnTo>
                  <a:pt x="38645" y="41997"/>
                </a:lnTo>
                <a:lnTo>
                  <a:pt x="38280" y="41997"/>
                </a:lnTo>
                <a:lnTo>
                  <a:pt x="37914" y="41875"/>
                </a:lnTo>
                <a:lnTo>
                  <a:pt x="37609" y="41753"/>
                </a:lnTo>
                <a:lnTo>
                  <a:pt x="37426" y="41570"/>
                </a:lnTo>
                <a:lnTo>
                  <a:pt x="37000" y="41204"/>
                </a:lnTo>
                <a:lnTo>
                  <a:pt x="36878" y="41082"/>
                </a:lnTo>
                <a:lnTo>
                  <a:pt x="36634" y="41021"/>
                </a:lnTo>
                <a:lnTo>
                  <a:pt x="36451" y="40960"/>
                </a:lnTo>
                <a:lnTo>
                  <a:pt x="36390" y="41021"/>
                </a:lnTo>
                <a:lnTo>
                  <a:pt x="36390" y="41143"/>
                </a:lnTo>
                <a:lnTo>
                  <a:pt x="36390" y="41326"/>
                </a:lnTo>
                <a:lnTo>
                  <a:pt x="36451" y="41570"/>
                </a:lnTo>
                <a:lnTo>
                  <a:pt x="36695" y="42119"/>
                </a:lnTo>
                <a:lnTo>
                  <a:pt x="37000" y="42667"/>
                </a:lnTo>
                <a:lnTo>
                  <a:pt x="37609" y="43764"/>
                </a:lnTo>
                <a:lnTo>
                  <a:pt x="37792" y="44069"/>
                </a:lnTo>
                <a:lnTo>
                  <a:pt x="37914" y="44191"/>
                </a:lnTo>
                <a:lnTo>
                  <a:pt x="37914" y="44374"/>
                </a:lnTo>
                <a:lnTo>
                  <a:pt x="37914" y="44496"/>
                </a:lnTo>
                <a:lnTo>
                  <a:pt x="37853" y="44557"/>
                </a:lnTo>
                <a:lnTo>
                  <a:pt x="37792" y="44557"/>
                </a:lnTo>
                <a:lnTo>
                  <a:pt x="37670" y="44496"/>
                </a:lnTo>
                <a:lnTo>
                  <a:pt x="37487" y="44374"/>
                </a:lnTo>
                <a:lnTo>
                  <a:pt x="37365" y="44252"/>
                </a:lnTo>
                <a:lnTo>
                  <a:pt x="36817" y="43399"/>
                </a:lnTo>
                <a:lnTo>
                  <a:pt x="36512" y="42972"/>
                </a:lnTo>
                <a:lnTo>
                  <a:pt x="36207" y="42606"/>
                </a:lnTo>
                <a:lnTo>
                  <a:pt x="36024" y="42545"/>
                </a:lnTo>
                <a:lnTo>
                  <a:pt x="35902" y="42484"/>
                </a:lnTo>
                <a:lnTo>
                  <a:pt x="35781" y="42606"/>
                </a:lnTo>
                <a:lnTo>
                  <a:pt x="35720" y="42789"/>
                </a:lnTo>
                <a:lnTo>
                  <a:pt x="35781" y="43094"/>
                </a:lnTo>
                <a:lnTo>
                  <a:pt x="35841" y="43399"/>
                </a:lnTo>
                <a:lnTo>
                  <a:pt x="36268" y="44496"/>
                </a:lnTo>
                <a:lnTo>
                  <a:pt x="36390" y="44861"/>
                </a:lnTo>
                <a:lnTo>
                  <a:pt x="36512" y="45288"/>
                </a:lnTo>
                <a:lnTo>
                  <a:pt x="36512" y="45471"/>
                </a:lnTo>
                <a:lnTo>
                  <a:pt x="36451" y="45593"/>
                </a:lnTo>
                <a:lnTo>
                  <a:pt x="36390" y="45654"/>
                </a:lnTo>
                <a:lnTo>
                  <a:pt x="36329" y="45715"/>
                </a:lnTo>
                <a:lnTo>
                  <a:pt x="36268" y="45654"/>
                </a:lnTo>
                <a:lnTo>
                  <a:pt x="36207" y="45593"/>
                </a:lnTo>
                <a:lnTo>
                  <a:pt x="36085" y="45410"/>
                </a:lnTo>
                <a:lnTo>
                  <a:pt x="35963" y="45166"/>
                </a:lnTo>
                <a:lnTo>
                  <a:pt x="35781" y="44739"/>
                </a:lnTo>
                <a:lnTo>
                  <a:pt x="35354" y="43642"/>
                </a:lnTo>
                <a:lnTo>
                  <a:pt x="35232" y="43216"/>
                </a:lnTo>
                <a:lnTo>
                  <a:pt x="35110" y="42972"/>
                </a:lnTo>
                <a:lnTo>
                  <a:pt x="35049" y="42911"/>
                </a:lnTo>
                <a:lnTo>
                  <a:pt x="34866" y="42911"/>
                </a:lnTo>
                <a:lnTo>
                  <a:pt x="34805" y="42972"/>
                </a:lnTo>
                <a:lnTo>
                  <a:pt x="34744" y="43216"/>
                </a:lnTo>
                <a:lnTo>
                  <a:pt x="34744" y="43642"/>
                </a:lnTo>
                <a:lnTo>
                  <a:pt x="34805" y="44739"/>
                </a:lnTo>
                <a:lnTo>
                  <a:pt x="34866" y="45166"/>
                </a:lnTo>
                <a:lnTo>
                  <a:pt x="34805" y="45410"/>
                </a:lnTo>
                <a:lnTo>
                  <a:pt x="34744" y="45593"/>
                </a:lnTo>
                <a:lnTo>
                  <a:pt x="34622" y="45654"/>
                </a:lnTo>
                <a:lnTo>
                  <a:pt x="34561" y="45593"/>
                </a:lnTo>
                <a:lnTo>
                  <a:pt x="34440" y="45349"/>
                </a:lnTo>
                <a:lnTo>
                  <a:pt x="34379" y="44800"/>
                </a:lnTo>
                <a:lnTo>
                  <a:pt x="34318" y="44130"/>
                </a:lnTo>
                <a:lnTo>
                  <a:pt x="34318" y="43825"/>
                </a:lnTo>
                <a:lnTo>
                  <a:pt x="34196" y="43338"/>
                </a:lnTo>
                <a:lnTo>
                  <a:pt x="34135" y="43094"/>
                </a:lnTo>
                <a:lnTo>
                  <a:pt x="34074" y="42911"/>
                </a:lnTo>
                <a:lnTo>
                  <a:pt x="33891" y="42850"/>
                </a:lnTo>
                <a:lnTo>
                  <a:pt x="33769" y="42911"/>
                </a:lnTo>
                <a:lnTo>
                  <a:pt x="33647" y="42972"/>
                </a:lnTo>
                <a:lnTo>
                  <a:pt x="33647" y="43094"/>
                </a:lnTo>
                <a:lnTo>
                  <a:pt x="33586" y="43338"/>
                </a:lnTo>
                <a:lnTo>
                  <a:pt x="33647" y="43825"/>
                </a:lnTo>
                <a:lnTo>
                  <a:pt x="33647" y="44252"/>
                </a:lnTo>
                <a:lnTo>
                  <a:pt x="33647" y="44618"/>
                </a:lnTo>
                <a:lnTo>
                  <a:pt x="33647" y="44800"/>
                </a:lnTo>
                <a:lnTo>
                  <a:pt x="33586" y="44983"/>
                </a:lnTo>
                <a:lnTo>
                  <a:pt x="33525" y="45044"/>
                </a:lnTo>
                <a:lnTo>
                  <a:pt x="33464" y="44983"/>
                </a:lnTo>
                <a:lnTo>
                  <a:pt x="33403" y="44922"/>
                </a:lnTo>
                <a:lnTo>
                  <a:pt x="33281" y="44679"/>
                </a:lnTo>
                <a:lnTo>
                  <a:pt x="33281" y="44435"/>
                </a:lnTo>
                <a:lnTo>
                  <a:pt x="33220" y="43886"/>
                </a:lnTo>
                <a:lnTo>
                  <a:pt x="33099" y="42667"/>
                </a:lnTo>
                <a:lnTo>
                  <a:pt x="33099" y="42423"/>
                </a:lnTo>
                <a:lnTo>
                  <a:pt x="33038" y="42240"/>
                </a:lnTo>
                <a:lnTo>
                  <a:pt x="32794" y="41509"/>
                </a:lnTo>
                <a:lnTo>
                  <a:pt x="32550" y="40717"/>
                </a:lnTo>
                <a:lnTo>
                  <a:pt x="32489" y="40412"/>
                </a:lnTo>
                <a:lnTo>
                  <a:pt x="32489" y="40046"/>
                </a:lnTo>
                <a:lnTo>
                  <a:pt x="32489" y="39863"/>
                </a:lnTo>
                <a:lnTo>
                  <a:pt x="32550" y="39741"/>
                </a:lnTo>
                <a:lnTo>
                  <a:pt x="32672" y="39619"/>
                </a:lnTo>
                <a:lnTo>
                  <a:pt x="32794" y="39498"/>
                </a:lnTo>
                <a:lnTo>
                  <a:pt x="32916" y="39437"/>
                </a:lnTo>
                <a:lnTo>
                  <a:pt x="32916" y="39376"/>
                </a:lnTo>
                <a:lnTo>
                  <a:pt x="32916" y="39315"/>
                </a:lnTo>
                <a:lnTo>
                  <a:pt x="32794" y="39254"/>
                </a:lnTo>
                <a:lnTo>
                  <a:pt x="32672" y="39254"/>
                </a:lnTo>
                <a:lnTo>
                  <a:pt x="32489" y="39376"/>
                </a:lnTo>
                <a:lnTo>
                  <a:pt x="32123" y="38400"/>
                </a:lnTo>
                <a:lnTo>
                  <a:pt x="31697" y="37364"/>
                </a:lnTo>
                <a:lnTo>
                  <a:pt x="30721" y="35414"/>
                </a:lnTo>
                <a:lnTo>
                  <a:pt x="29807" y="33463"/>
                </a:lnTo>
                <a:lnTo>
                  <a:pt x="29380" y="32488"/>
                </a:lnTo>
                <a:lnTo>
                  <a:pt x="29015" y="31452"/>
                </a:lnTo>
                <a:lnTo>
                  <a:pt x="28710" y="30355"/>
                </a:lnTo>
                <a:lnTo>
                  <a:pt x="28466" y="29257"/>
                </a:lnTo>
                <a:lnTo>
                  <a:pt x="28161" y="28160"/>
                </a:lnTo>
                <a:lnTo>
                  <a:pt x="27796" y="27063"/>
                </a:lnTo>
                <a:lnTo>
                  <a:pt x="27064" y="25356"/>
                </a:lnTo>
                <a:lnTo>
                  <a:pt x="27064" y="25174"/>
                </a:lnTo>
                <a:lnTo>
                  <a:pt x="27064" y="24991"/>
                </a:lnTo>
                <a:lnTo>
                  <a:pt x="27125" y="24747"/>
                </a:lnTo>
                <a:lnTo>
                  <a:pt x="27247" y="24625"/>
                </a:lnTo>
                <a:lnTo>
                  <a:pt x="27369" y="24503"/>
                </a:lnTo>
                <a:lnTo>
                  <a:pt x="27552" y="24259"/>
                </a:lnTo>
                <a:lnTo>
                  <a:pt x="27674" y="23955"/>
                </a:lnTo>
                <a:lnTo>
                  <a:pt x="27796" y="23345"/>
                </a:lnTo>
                <a:lnTo>
                  <a:pt x="27857" y="22735"/>
                </a:lnTo>
                <a:lnTo>
                  <a:pt x="27857" y="22126"/>
                </a:lnTo>
                <a:lnTo>
                  <a:pt x="27735" y="21455"/>
                </a:lnTo>
                <a:lnTo>
                  <a:pt x="27613" y="20846"/>
                </a:lnTo>
                <a:lnTo>
                  <a:pt x="27491" y="20541"/>
                </a:lnTo>
                <a:lnTo>
                  <a:pt x="27430" y="20236"/>
                </a:lnTo>
                <a:lnTo>
                  <a:pt x="27491" y="19566"/>
                </a:lnTo>
                <a:lnTo>
                  <a:pt x="27369" y="20175"/>
                </a:lnTo>
                <a:lnTo>
                  <a:pt x="27369" y="20358"/>
                </a:lnTo>
                <a:lnTo>
                  <a:pt x="27430" y="20602"/>
                </a:lnTo>
                <a:lnTo>
                  <a:pt x="27491" y="21212"/>
                </a:lnTo>
                <a:lnTo>
                  <a:pt x="27552" y="21821"/>
                </a:lnTo>
                <a:lnTo>
                  <a:pt x="27613" y="22370"/>
                </a:lnTo>
                <a:lnTo>
                  <a:pt x="27552" y="22979"/>
                </a:lnTo>
                <a:lnTo>
                  <a:pt x="27430" y="23589"/>
                </a:lnTo>
                <a:lnTo>
                  <a:pt x="27369" y="23833"/>
                </a:lnTo>
                <a:lnTo>
                  <a:pt x="27186" y="24076"/>
                </a:lnTo>
                <a:lnTo>
                  <a:pt x="27064" y="24320"/>
                </a:lnTo>
                <a:lnTo>
                  <a:pt x="26820" y="24503"/>
                </a:lnTo>
                <a:lnTo>
                  <a:pt x="26637" y="24686"/>
                </a:lnTo>
                <a:lnTo>
                  <a:pt x="26394" y="24808"/>
                </a:lnTo>
                <a:lnTo>
                  <a:pt x="25845" y="24991"/>
                </a:lnTo>
                <a:lnTo>
                  <a:pt x="25297" y="25052"/>
                </a:lnTo>
                <a:lnTo>
                  <a:pt x="24016" y="25235"/>
                </a:lnTo>
                <a:lnTo>
                  <a:pt x="23468" y="25295"/>
                </a:lnTo>
                <a:lnTo>
                  <a:pt x="22797" y="25295"/>
                </a:lnTo>
                <a:lnTo>
                  <a:pt x="22676" y="25235"/>
                </a:lnTo>
                <a:lnTo>
                  <a:pt x="22493" y="25174"/>
                </a:lnTo>
                <a:lnTo>
                  <a:pt x="22249" y="24991"/>
                </a:lnTo>
                <a:lnTo>
                  <a:pt x="21639" y="24625"/>
                </a:lnTo>
                <a:lnTo>
                  <a:pt x="20359" y="23894"/>
                </a:lnTo>
                <a:lnTo>
                  <a:pt x="21883" y="24991"/>
                </a:lnTo>
                <a:lnTo>
                  <a:pt x="22249" y="25295"/>
                </a:lnTo>
                <a:lnTo>
                  <a:pt x="22432" y="25417"/>
                </a:lnTo>
                <a:lnTo>
                  <a:pt x="22676" y="25539"/>
                </a:lnTo>
                <a:lnTo>
                  <a:pt x="22797" y="25600"/>
                </a:lnTo>
                <a:lnTo>
                  <a:pt x="23346" y="25600"/>
                </a:lnTo>
                <a:lnTo>
                  <a:pt x="24260" y="25539"/>
                </a:lnTo>
                <a:lnTo>
                  <a:pt x="25175" y="25417"/>
                </a:lnTo>
                <a:lnTo>
                  <a:pt x="26028" y="25295"/>
                </a:lnTo>
                <a:lnTo>
                  <a:pt x="26455" y="25174"/>
                </a:lnTo>
                <a:lnTo>
                  <a:pt x="26820" y="24991"/>
                </a:lnTo>
                <a:lnTo>
                  <a:pt x="26698" y="25539"/>
                </a:lnTo>
                <a:lnTo>
                  <a:pt x="25845" y="28099"/>
                </a:lnTo>
                <a:lnTo>
                  <a:pt x="25784" y="28282"/>
                </a:lnTo>
                <a:lnTo>
                  <a:pt x="25723" y="28709"/>
                </a:lnTo>
                <a:lnTo>
                  <a:pt x="25784" y="30416"/>
                </a:lnTo>
                <a:lnTo>
                  <a:pt x="25784" y="32610"/>
                </a:lnTo>
                <a:lnTo>
                  <a:pt x="25784" y="32976"/>
                </a:lnTo>
                <a:lnTo>
                  <a:pt x="25723" y="33280"/>
                </a:lnTo>
                <a:lnTo>
                  <a:pt x="25723" y="33585"/>
                </a:lnTo>
                <a:lnTo>
                  <a:pt x="25723" y="33890"/>
                </a:lnTo>
                <a:lnTo>
                  <a:pt x="25845" y="34195"/>
                </a:lnTo>
                <a:lnTo>
                  <a:pt x="26028" y="35109"/>
                </a:lnTo>
                <a:lnTo>
                  <a:pt x="26333" y="36877"/>
                </a:lnTo>
                <a:lnTo>
                  <a:pt x="26455" y="37730"/>
                </a:lnTo>
                <a:lnTo>
                  <a:pt x="26516" y="38644"/>
                </a:lnTo>
                <a:lnTo>
                  <a:pt x="26516" y="40412"/>
                </a:lnTo>
                <a:lnTo>
                  <a:pt x="26455" y="42240"/>
                </a:lnTo>
                <a:lnTo>
                  <a:pt x="26394" y="44008"/>
                </a:lnTo>
                <a:lnTo>
                  <a:pt x="26272" y="45776"/>
                </a:lnTo>
                <a:lnTo>
                  <a:pt x="26028" y="47543"/>
                </a:lnTo>
                <a:lnTo>
                  <a:pt x="25784" y="49311"/>
                </a:lnTo>
                <a:lnTo>
                  <a:pt x="25479" y="51079"/>
                </a:lnTo>
                <a:lnTo>
                  <a:pt x="25053" y="52846"/>
                </a:lnTo>
                <a:lnTo>
                  <a:pt x="24565" y="54553"/>
                </a:lnTo>
                <a:lnTo>
                  <a:pt x="24382" y="55406"/>
                </a:lnTo>
                <a:lnTo>
                  <a:pt x="24260" y="56260"/>
                </a:lnTo>
                <a:lnTo>
                  <a:pt x="24260" y="57235"/>
                </a:lnTo>
                <a:lnTo>
                  <a:pt x="24321" y="58210"/>
                </a:lnTo>
                <a:lnTo>
                  <a:pt x="24504" y="59063"/>
                </a:lnTo>
                <a:lnTo>
                  <a:pt x="24687" y="59917"/>
                </a:lnTo>
                <a:lnTo>
                  <a:pt x="24931" y="60770"/>
                </a:lnTo>
                <a:lnTo>
                  <a:pt x="25053" y="61684"/>
                </a:lnTo>
                <a:lnTo>
                  <a:pt x="25114" y="62538"/>
                </a:lnTo>
                <a:lnTo>
                  <a:pt x="25114" y="63391"/>
                </a:lnTo>
                <a:lnTo>
                  <a:pt x="24992" y="64244"/>
                </a:lnTo>
                <a:lnTo>
                  <a:pt x="24870" y="65098"/>
                </a:lnTo>
                <a:lnTo>
                  <a:pt x="24565" y="66317"/>
                </a:lnTo>
                <a:lnTo>
                  <a:pt x="24260" y="67475"/>
                </a:lnTo>
                <a:lnTo>
                  <a:pt x="23529" y="69791"/>
                </a:lnTo>
                <a:lnTo>
                  <a:pt x="22493" y="73326"/>
                </a:lnTo>
                <a:lnTo>
                  <a:pt x="22127" y="74789"/>
                </a:lnTo>
                <a:lnTo>
                  <a:pt x="22066" y="75216"/>
                </a:lnTo>
                <a:lnTo>
                  <a:pt x="22005" y="75460"/>
                </a:lnTo>
                <a:lnTo>
                  <a:pt x="22066" y="75704"/>
                </a:lnTo>
                <a:lnTo>
                  <a:pt x="22127" y="75947"/>
                </a:lnTo>
                <a:lnTo>
                  <a:pt x="22249" y="76252"/>
                </a:lnTo>
                <a:lnTo>
                  <a:pt x="22493" y="76740"/>
                </a:lnTo>
                <a:lnTo>
                  <a:pt x="22858" y="77410"/>
                </a:lnTo>
                <a:lnTo>
                  <a:pt x="23346" y="78081"/>
                </a:lnTo>
                <a:lnTo>
                  <a:pt x="23590" y="78386"/>
                </a:lnTo>
                <a:lnTo>
                  <a:pt x="23834" y="78568"/>
                </a:lnTo>
                <a:lnTo>
                  <a:pt x="24260" y="78873"/>
                </a:lnTo>
                <a:lnTo>
                  <a:pt x="24321" y="78995"/>
                </a:lnTo>
                <a:lnTo>
                  <a:pt x="24321" y="79056"/>
                </a:lnTo>
                <a:lnTo>
                  <a:pt x="24260" y="79117"/>
                </a:lnTo>
                <a:lnTo>
                  <a:pt x="24199" y="79178"/>
                </a:lnTo>
                <a:lnTo>
                  <a:pt x="23956" y="79239"/>
                </a:lnTo>
                <a:lnTo>
                  <a:pt x="23773" y="79300"/>
                </a:lnTo>
                <a:lnTo>
                  <a:pt x="22919" y="79483"/>
                </a:lnTo>
                <a:lnTo>
                  <a:pt x="22493" y="79544"/>
                </a:lnTo>
                <a:lnTo>
                  <a:pt x="22066" y="79605"/>
                </a:lnTo>
                <a:lnTo>
                  <a:pt x="21700" y="79544"/>
                </a:lnTo>
                <a:lnTo>
                  <a:pt x="21578" y="79422"/>
                </a:lnTo>
                <a:lnTo>
                  <a:pt x="21578" y="79300"/>
                </a:lnTo>
                <a:lnTo>
                  <a:pt x="21517" y="78995"/>
                </a:lnTo>
                <a:lnTo>
                  <a:pt x="21456" y="78873"/>
                </a:lnTo>
                <a:lnTo>
                  <a:pt x="21335" y="78751"/>
                </a:lnTo>
                <a:lnTo>
                  <a:pt x="21213" y="78751"/>
                </a:lnTo>
                <a:lnTo>
                  <a:pt x="21213" y="78873"/>
                </a:lnTo>
                <a:lnTo>
                  <a:pt x="21274" y="79117"/>
                </a:lnTo>
                <a:lnTo>
                  <a:pt x="21335" y="79422"/>
                </a:lnTo>
                <a:lnTo>
                  <a:pt x="21335" y="79605"/>
                </a:lnTo>
                <a:lnTo>
                  <a:pt x="21335" y="79727"/>
                </a:lnTo>
                <a:lnTo>
                  <a:pt x="21213" y="79848"/>
                </a:lnTo>
                <a:lnTo>
                  <a:pt x="21030" y="79909"/>
                </a:lnTo>
                <a:lnTo>
                  <a:pt x="20725" y="79970"/>
                </a:lnTo>
                <a:lnTo>
                  <a:pt x="20359" y="79970"/>
                </a:lnTo>
                <a:lnTo>
                  <a:pt x="20176" y="79909"/>
                </a:lnTo>
                <a:lnTo>
                  <a:pt x="19994" y="79848"/>
                </a:lnTo>
                <a:lnTo>
                  <a:pt x="19872" y="79666"/>
                </a:lnTo>
                <a:lnTo>
                  <a:pt x="19750" y="79422"/>
                </a:lnTo>
                <a:lnTo>
                  <a:pt x="19628" y="78995"/>
                </a:lnTo>
                <a:lnTo>
                  <a:pt x="19628" y="78507"/>
                </a:lnTo>
                <a:lnTo>
                  <a:pt x="19628" y="78020"/>
                </a:lnTo>
                <a:lnTo>
                  <a:pt x="19628" y="75582"/>
                </a:lnTo>
                <a:lnTo>
                  <a:pt x="19750" y="74119"/>
                </a:lnTo>
                <a:lnTo>
                  <a:pt x="19872" y="72656"/>
                </a:lnTo>
                <a:lnTo>
                  <a:pt x="19994" y="71193"/>
                </a:lnTo>
                <a:lnTo>
                  <a:pt x="20115" y="69669"/>
                </a:lnTo>
                <a:lnTo>
                  <a:pt x="20115" y="68816"/>
                </a:lnTo>
                <a:lnTo>
                  <a:pt x="20055" y="67963"/>
                </a:lnTo>
                <a:lnTo>
                  <a:pt x="19994" y="66195"/>
                </a:lnTo>
                <a:lnTo>
                  <a:pt x="19933" y="64915"/>
                </a:lnTo>
                <a:lnTo>
                  <a:pt x="19994" y="63696"/>
                </a:lnTo>
                <a:lnTo>
                  <a:pt x="20055" y="62172"/>
                </a:lnTo>
                <a:lnTo>
                  <a:pt x="20176" y="60587"/>
                </a:lnTo>
                <a:lnTo>
                  <a:pt x="20237" y="59734"/>
                </a:lnTo>
                <a:lnTo>
                  <a:pt x="20298" y="58820"/>
                </a:lnTo>
                <a:lnTo>
                  <a:pt x="20298" y="58515"/>
                </a:lnTo>
                <a:lnTo>
                  <a:pt x="20237" y="58271"/>
                </a:lnTo>
                <a:lnTo>
                  <a:pt x="20115" y="57905"/>
                </a:lnTo>
                <a:lnTo>
                  <a:pt x="19994" y="57540"/>
                </a:lnTo>
                <a:lnTo>
                  <a:pt x="19872" y="57113"/>
                </a:lnTo>
                <a:lnTo>
                  <a:pt x="19872" y="56625"/>
                </a:lnTo>
                <a:lnTo>
                  <a:pt x="19994" y="55772"/>
                </a:lnTo>
                <a:lnTo>
                  <a:pt x="19994" y="55345"/>
                </a:lnTo>
                <a:lnTo>
                  <a:pt x="19994" y="54919"/>
                </a:lnTo>
                <a:lnTo>
                  <a:pt x="19933" y="54065"/>
                </a:lnTo>
                <a:lnTo>
                  <a:pt x="19750" y="52359"/>
                </a:lnTo>
                <a:lnTo>
                  <a:pt x="19689" y="50652"/>
                </a:lnTo>
                <a:lnTo>
                  <a:pt x="19689" y="48275"/>
                </a:lnTo>
                <a:lnTo>
                  <a:pt x="19689" y="45898"/>
                </a:lnTo>
                <a:lnTo>
                  <a:pt x="19628" y="44130"/>
                </a:lnTo>
                <a:lnTo>
                  <a:pt x="19628" y="43338"/>
                </a:lnTo>
                <a:lnTo>
                  <a:pt x="19628" y="43155"/>
                </a:lnTo>
                <a:lnTo>
                  <a:pt x="19628" y="42911"/>
                </a:lnTo>
                <a:lnTo>
                  <a:pt x="19872" y="42911"/>
                </a:lnTo>
                <a:lnTo>
                  <a:pt x="20237" y="42789"/>
                </a:lnTo>
                <a:lnTo>
                  <a:pt x="20542" y="42667"/>
                </a:lnTo>
                <a:lnTo>
                  <a:pt x="20786" y="42423"/>
                </a:lnTo>
                <a:lnTo>
                  <a:pt x="20969" y="42119"/>
                </a:lnTo>
                <a:lnTo>
                  <a:pt x="21030" y="41814"/>
                </a:lnTo>
                <a:lnTo>
                  <a:pt x="21030" y="41509"/>
                </a:lnTo>
                <a:lnTo>
                  <a:pt x="20847" y="41936"/>
                </a:lnTo>
                <a:lnTo>
                  <a:pt x="20725" y="42119"/>
                </a:lnTo>
                <a:lnTo>
                  <a:pt x="20542" y="42301"/>
                </a:lnTo>
                <a:lnTo>
                  <a:pt x="20359" y="42423"/>
                </a:lnTo>
                <a:lnTo>
                  <a:pt x="20115" y="42484"/>
                </a:lnTo>
                <a:lnTo>
                  <a:pt x="19567" y="42545"/>
                </a:lnTo>
                <a:lnTo>
                  <a:pt x="19018" y="42484"/>
                </a:lnTo>
                <a:lnTo>
                  <a:pt x="18774" y="42423"/>
                </a:lnTo>
                <a:lnTo>
                  <a:pt x="18592" y="42301"/>
                </a:lnTo>
                <a:lnTo>
                  <a:pt x="18409" y="42119"/>
                </a:lnTo>
                <a:lnTo>
                  <a:pt x="18287" y="41936"/>
                </a:lnTo>
                <a:lnTo>
                  <a:pt x="18104" y="41509"/>
                </a:lnTo>
                <a:lnTo>
                  <a:pt x="18104" y="41753"/>
                </a:lnTo>
                <a:lnTo>
                  <a:pt x="18104" y="41997"/>
                </a:lnTo>
                <a:lnTo>
                  <a:pt x="18226" y="42240"/>
                </a:lnTo>
                <a:lnTo>
                  <a:pt x="18348" y="42484"/>
                </a:lnTo>
                <a:lnTo>
                  <a:pt x="18592" y="42667"/>
                </a:lnTo>
                <a:lnTo>
                  <a:pt x="18896" y="42789"/>
                </a:lnTo>
                <a:lnTo>
                  <a:pt x="19201" y="42850"/>
                </a:lnTo>
                <a:lnTo>
                  <a:pt x="19323" y="42911"/>
                </a:lnTo>
                <a:lnTo>
                  <a:pt x="19445" y="42911"/>
                </a:lnTo>
                <a:lnTo>
                  <a:pt x="19445" y="43033"/>
                </a:lnTo>
                <a:lnTo>
                  <a:pt x="19445" y="43094"/>
                </a:lnTo>
                <a:lnTo>
                  <a:pt x="19384" y="43642"/>
                </a:lnTo>
                <a:lnTo>
                  <a:pt x="19384" y="46324"/>
                </a:lnTo>
                <a:lnTo>
                  <a:pt x="19384" y="48458"/>
                </a:lnTo>
                <a:lnTo>
                  <a:pt x="19384" y="50652"/>
                </a:lnTo>
                <a:lnTo>
                  <a:pt x="19323" y="51993"/>
                </a:lnTo>
                <a:lnTo>
                  <a:pt x="19201" y="53395"/>
                </a:lnTo>
                <a:lnTo>
                  <a:pt x="19079" y="54858"/>
                </a:lnTo>
                <a:lnTo>
                  <a:pt x="19079" y="55528"/>
                </a:lnTo>
                <a:lnTo>
                  <a:pt x="19079" y="56260"/>
                </a:lnTo>
                <a:lnTo>
                  <a:pt x="19140" y="56930"/>
                </a:lnTo>
                <a:lnTo>
                  <a:pt x="19018" y="57662"/>
                </a:lnTo>
                <a:lnTo>
                  <a:pt x="18835" y="58149"/>
                </a:lnTo>
                <a:lnTo>
                  <a:pt x="18774" y="58393"/>
                </a:lnTo>
                <a:lnTo>
                  <a:pt x="18714" y="58637"/>
                </a:lnTo>
                <a:lnTo>
                  <a:pt x="18714" y="59368"/>
                </a:lnTo>
                <a:lnTo>
                  <a:pt x="18835" y="60100"/>
                </a:lnTo>
                <a:lnTo>
                  <a:pt x="18896" y="60831"/>
                </a:lnTo>
                <a:lnTo>
                  <a:pt x="18957" y="61563"/>
                </a:lnTo>
                <a:lnTo>
                  <a:pt x="19018" y="63818"/>
                </a:lnTo>
                <a:lnTo>
                  <a:pt x="19079" y="64854"/>
                </a:lnTo>
                <a:lnTo>
                  <a:pt x="19079" y="65829"/>
                </a:lnTo>
                <a:lnTo>
                  <a:pt x="19018" y="67292"/>
                </a:lnTo>
                <a:lnTo>
                  <a:pt x="18896" y="68755"/>
                </a:lnTo>
                <a:lnTo>
                  <a:pt x="18957" y="70218"/>
                </a:lnTo>
                <a:lnTo>
                  <a:pt x="19079" y="71681"/>
                </a:lnTo>
                <a:lnTo>
                  <a:pt x="19262" y="73144"/>
                </a:lnTo>
                <a:lnTo>
                  <a:pt x="19384" y="74606"/>
                </a:lnTo>
                <a:lnTo>
                  <a:pt x="19384" y="75886"/>
                </a:lnTo>
                <a:lnTo>
                  <a:pt x="19384" y="77959"/>
                </a:lnTo>
                <a:lnTo>
                  <a:pt x="19384" y="78873"/>
                </a:lnTo>
                <a:lnTo>
                  <a:pt x="19384" y="79178"/>
                </a:lnTo>
                <a:lnTo>
                  <a:pt x="19323" y="79422"/>
                </a:lnTo>
                <a:lnTo>
                  <a:pt x="19140" y="79727"/>
                </a:lnTo>
                <a:lnTo>
                  <a:pt x="18957" y="79909"/>
                </a:lnTo>
                <a:lnTo>
                  <a:pt x="18653" y="79970"/>
                </a:lnTo>
                <a:lnTo>
                  <a:pt x="18348" y="79970"/>
                </a:lnTo>
                <a:lnTo>
                  <a:pt x="18043" y="79909"/>
                </a:lnTo>
                <a:lnTo>
                  <a:pt x="17799" y="79787"/>
                </a:lnTo>
                <a:lnTo>
                  <a:pt x="17738" y="79666"/>
                </a:lnTo>
                <a:lnTo>
                  <a:pt x="17677" y="79605"/>
                </a:lnTo>
                <a:lnTo>
                  <a:pt x="17738" y="79361"/>
                </a:lnTo>
                <a:lnTo>
                  <a:pt x="17799" y="79056"/>
                </a:lnTo>
                <a:lnTo>
                  <a:pt x="17860" y="78934"/>
                </a:lnTo>
                <a:lnTo>
                  <a:pt x="17921" y="78873"/>
                </a:lnTo>
                <a:lnTo>
                  <a:pt x="17860" y="78812"/>
                </a:lnTo>
                <a:lnTo>
                  <a:pt x="17799" y="78751"/>
                </a:lnTo>
                <a:lnTo>
                  <a:pt x="17677" y="78751"/>
                </a:lnTo>
                <a:lnTo>
                  <a:pt x="17616" y="78812"/>
                </a:lnTo>
                <a:lnTo>
                  <a:pt x="17555" y="78995"/>
                </a:lnTo>
                <a:lnTo>
                  <a:pt x="17555" y="79178"/>
                </a:lnTo>
                <a:lnTo>
                  <a:pt x="17494" y="79300"/>
                </a:lnTo>
                <a:lnTo>
                  <a:pt x="17434" y="79483"/>
                </a:lnTo>
                <a:lnTo>
                  <a:pt x="17312" y="79544"/>
                </a:lnTo>
                <a:lnTo>
                  <a:pt x="17129" y="79605"/>
                </a:lnTo>
                <a:lnTo>
                  <a:pt x="16824" y="79605"/>
                </a:lnTo>
                <a:lnTo>
                  <a:pt x="16458" y="79544"/>
                </a:lnTo>
                <a:lnTo>
                  <a:pt x="16032" y="79483"/>
                </a:lnTo>
                <a:lnTo>
                  <a:pt x="15361" y="79361"/>
                </a:lnTo>
                <a:lnTo>
                  <a:pt x="14995" y="79239"/>
                </a:lnTo>
                <a:lnTo>
                  <a:pt x="14813" y="79178"/>
                </a:lnTo>
                <a:lnTo>
                  <a:pt x="14752" y="79117"/>
                </a:lnTo>
                <a:lnTo>
                  <a:pt x="14691" y="79056"/>
                </a:lnTo>
                <a:lnTo>
                  <a:pt x="14691" y="78934"/>
                </a:lnTo>
                <a:lnTo>
                  <a:pt x="14813" y="78873"/>
                </a:lnTo>
                <a:lnTo>
                  <a:pt x="14995" y="78751"/>
                </a:lnTo>
                <a:lnTo>
                  <a:pt x="15483" y="78386"/>
                </a:lnTo>
                <a:lnTo>
                  <a:pt x="15910" y="77898"/>
                </a:lnTo>
                <a:lnTo>
                  <a:pt x="16214" y="77349"/>
                </a:lnTo>
                <a:lnTo>
                  <a:pt x="16519" y="76801"/>
                </a:lnTo>
                <a:lnTo>
                  <a:pt x="16824" y="76252"/>
                </a:lnTo>
                <a:lnTo>
                  <a:pt x="17007" y="75765"/>
                </a:lnTo>
                <a:lnTo>
                  <a:pt x="17007" y="75399"/>
                </a:lnTo>
                <a:lnTo>
                  <a:pt x="16946" y="75033"/>
                </a:lnTo>
                <a:lnTo>
                  <a:pt x="16763" y="74058"/>
                </a:lnTo>
                <a:lnTo>
                  <a:pt x="16519" y="73144"/>
                </a:lnTo>
                <a:lnTo>
                  <a:pt x="15910" y="71315"/>
                </a:lnTo>
                <a:lnTo>
                  <a:pt x="15239" y="68938"/>
                </a:lnTo>
                <a:lnTo>
                  <a:pt x="14813" y="67536"/>
                </a:lnTo>
                <a:lnTo>
                  <a:pt x="14386" y="66073"/>
                </a:lnTo>
                <a:lnTo>
                  <a:pt x="14081" y="64610"/>
                </a:lnTo>
                <a:lnTo>
                  <a:pt x="13959" y="63879"/>
                </a:lnTo>
                <a:lnTo>
                  <a:pt x="13898" y="63147"/>
                </a:lnTo>
                <a:lnTo>
                  <a:pt x="13959" y="62355"/>
                </a:lnTo>
                <a:lnTo>
                  <a:pt x="14020" y="61623"/>
                </a:lnTo>
                <a:lnTo>
                  <a:pt x="14142" y="60831"/>
                </a:lnTo>
                <a:lnTo>
                  <a:pt x="14325" y="60100"/>
                </a:lnTo>
                <a:lnTo>
                  <a:pt x="14630" y="58698"/>
                </a:lnTo>
                <a:lnTo>
                  <a:pt x="14752" y="57966"/>
                </a:lnTo>
                <a:lnTo>
                  <a:pt x="14813" y="57235"/>
                </a:lnTo>
                <a:lnTo>
                  <a:pt x="14752" y="56686"/>
                </a:lnTo>
                <a:lnTo>
                  <a:pt x="14752" y="56077"/>
                </a:lnTo>
                <a:lnTo>
                  <a:pt x="14508" y="54919"/>
                </a:lnTo>
                <a:lnTo>
                  <a:pt x="14264" y="53761"/>
                </a:lnTo>
                <a:lnTo>
                  <a:pt x="13959" y="52602"/>
                </a:lnTo>
                <a:lnTo>
                  <a:pt x="13593" y="51079"/>
                </a:lnTo>
                <a:lnTo>
                  <a:pt x="13289" y="49555"/>
                </a:lnTo>
                <a:lnTo>
                  <a:pt x="13045" y="48031"/>
                </a:lnTo>
                <a:lnTo>
                  <a:pt x="12862" y="46446"/>
                </a:lnTo>
                <a:lnTo>
                  <a:pt x="12618" y="43399"/>
                </a:lnTo>
                <a:lnTo>
                  <a:pt x="12557" y="40290"/>
                </a:lnTo>
                <a:lnTo>
                  <a:pt x="12557" y="38766"/>
                </a:lnTo>
                <a:lnTo>
                  <a:pt x="12557" y="38035"/>
                </a:lnTo>
                <a:lnTo>
                  <a:pt x="12679" y="37242"/>
                </a:lnTo>
                <a:lnTo>
                  <a:pt x="12862" y="35658"/>
                </a:lnTo>
                <a:lnTo>
                  <a:pt x="13167" y="34134"/>
                </a:lnTo>
                <a:lnTo>
                  <a:pt x="13228" y="33890"/>
                </a:lnTo>
                <a:lnTo>
                  <a:pt x="13228" y="33585"/>
                </a:lnTo>
                <a:lnTo>
                  <a:pt x="13167" y="33280"/>
                </a:lnTo>
                <a:lnTo>
                  <a:pt x="13045" y="32976"/>
                </a:lnTo>
                <a:lnTo>
                  <a:pt x="13045" y="29379"/>
                </a:lnTo>
                <a:lnTo>
                  <a:pt x="13045" y="28587"/>
                </a:lnTo>
                <a:lnTo>
                  <a:pt x="12984" y="28343"/>
                </a:lnTo>
                <a:lnTo>
                  <a:pt x="12923" y="28038"/>
                </a:lnTo>
                <a:lnTo>
                  <a:pt x="12801" y="27673"/>
                </a:lnTo>
                <a:lnTo>
                  <a:pt x="12496" y="26576"/>
                </a:lnTo>
                <a:lnTo>
                  <a:pt x="12192" y="25600"/>
                </a:lnTo>
                <a:lnTo>
                  <a:pt x="12192" y="25235"/>
                </a:lnTo>
                <a:lnTo>
                  <a:pt x="12131" y="24930"/>
                </a:lnTo>
                <a:lnTo>
                  <a:pt x="12496" y="25113"/>
                </a:lnTo>
                <a:lnTo>
                  <a:pt x="12923" y="25235"/>
                </a:lnTo>
                <a:lnTo>
                  <a:pt x="13776" y="25417"/>
                </a:lnTo>
                <a:lnTo>
                  <a:pt x="14691" y="25539"/>
                </a:lnTo>
                <a:lnTo>
                  <a:pt x="15666" y="25600"/>
                </a:lnTo>
                <a:lnTo>
                  <a:pt x="16214" y="25600"/>
                </a:lnTo>
                <a:lnTo>
                  <a:pt x="16397" y="25539"/>
                </a:lnTo>
                <a:lnTo>
                  <a:pt x="16519" y="25478"/>
                </a:lnTo>
                <a:lnTo>
                  <a:pt x="16702" y="25356"/>
                </a:lnTo>
                <a:lnTo>
                  <a:pt x="17068" y="25052"/>
                </a:lnTo>
                <a:lnTo>
                  <a:pt x="18653" y="23894"/>
                </a:lnTo>
                <a:lnTo>
                  <a:pt x="18653" y="23894"/>
                </a:lnTo>
                <a:lnTo>
                  <a:pt x="16519" y="25113"/>
                </a:lnTo>
                <a:lnTo>
                  <a:pt x="16397" y="25235"/>
                </a:lnTo>
                <a:lnTo>
                  <a:pt x="16275" y="25295"/>
                </a:lnTo>
                <a:lnTo>
                  <a:pt x="15971" y="25295"/>
                </a:lnTo>
                <a:lnTo>
                  <a:pt x="15361" y="25235"/>
                </a:lnTo>
                <a:lnTo>
                  <a:pt x="14081" y="25113"/>
                </a:lnTo>
                <a:lnTo>
                  <a:pt x="13532" y="25052"/>
                </a:lnTo>
                <a:lnTo>
                  <a:pt x="12923" y="24930"/>
                </a:lnTo>
                <a:lnTo>
                  <a:pt x="12435" y="24686"/>
                </a:lnTo>
                <a:lnTo>
                  <a:pt x="12192" y="24503"/>
                </a:lnTo>
                <a:lnTo>
                  <a:pt x="11948" y="24320"/>
                </a:lnTo>
                <a:lnTo>
                  <a:pt x="11826" y="24076"/>
                </a:lnTo>
                <a:lnTo>
                  <a:pt x="11704" y="23833"/>
                </a:lnTo>
                <a:lnTo>
                  <a:pt x="11521" y="23284"/>
                </a:lnTo>
                <a:lnTo>
                  <a:pt x="11460" y="22735"/>
                </a:lnTo>
                <a:lnTo>
                  <a:pt x="11460" y="22126"/>
                </a:lnTo>
                <a:lnTo>
                  <a:pt x="11521" y="21455"/>
                </a:lnTo>
                <a:lnTo>
                  <a:pt x="11582" y="20785"/>
                </a:lnTo>
                <a:lnTo>
                  <a:pt x="11643" y="20541"/>
                </a:lnTo>
                <a:lnTo>
                  <a:pt x="11704" y="20297"/>
                </a:lnTo>
                <a:lnTo>
                  <a:pt x="11521" y="19566"/>
                </a:lnTo>
                <a:lnTo>
                  <a:pt x="11582" y="20114"/>
                </a:lnTo>
                <a:lnTo>
                  <a:pt x="11582" y="20419"/>
                </a:lnTo>
                <a:lnTo>
                  <a:pt x="11460" y="20724"/>
                </a:lnTo>
                <a:lnTo>
                  <a:pt x="11338" y="21212"/>
                </a:lnTo>
                <a:lnTo>
                  <a:pt x="11216" y="21760"/>
                </a:lnTo>
                <a:lnTo>
                  <a:pt x="11216" y="22309"/>
                </a:lnTo>
                <a:lnTo>
                  <a:pt x="11216" y="22918"/>
                </a:lnTo>
                <a:lnTo>
                  <a:pt x="11277" y="23467"/>
                </a:lnTo>
                <a:lnTo>
                  <a:pt x="11399" y="24015"/>
                </a:lnTo>
                <a:lnTo>
                  <a:pt x="11643" y="24442"/>
                </a:lnTo>
                <a:lnTo>
                  <a:pt x="11765" y="24564"/>
                </a:lnTo>
                <a:lnTo>
                  <a:pt x="11826" y="24747"/>
                </a:lnTo>
                <a:lnTo>
                  <a:pt x="11887" y="24991"/>
                </a:lnTo>
                <a:lnTo>
                  <a:pt x="11887" y="25235"/>
                </a:lnTo>
                <a:lnTo>
                  <a:pt x="11887" y="25478"/>
                </a:lnTo>
                <a:lnTo>
                  <a:pt x="11765" y="25722"/>
                </a:lnTo>
                <a:lnTo>
                  <a:pt x="11460" y="26515"/>
                </a:lnTo>
                <a:lnTo>
                  <a:pt x="11033" y="27612"/>
                </a:lnTo>
                <a:lnTo>
                  <a:pt x="10729" y="28648"/>
                </a:lnTo>
                <a:lnTo>
                  <a:pt x="10485" y="29745"/>
                </a:lnTo>
                <a:lnTo>
                  <a:pt x="10241" y="30842"/>
                </a:lnTo>
                <a:lnTo>
                  <a:pt x="9875" y="31939"/>
                </a:lnTo>
                <a:lnTo>
                  <a:pt x="9449" y="33037"/>
                </a:lnTo>
                <a:lnTo>
                  <a:pt x="8961" y="34134"/>
                </a:lnTo>
                <a:lnTo>
                  <a:pt x="8412" y="35170"/>
                </a:lnTo>
                <a:lnTo>
                  <a:pt x="7437" y="37242"/>
                </a:lnTo>
                <a:lnTo>
                  <a:pt x="6950" y="38278"/>
                </a:lnTo>
                <a:lnTo>
                  <a:pt x="6523" y="39376"/>
                </a:lnTo>
                <a:lnTo>
                  <a:pt x="6340" y="39254"/>
                </a:lnTo>
                <a:lnTo>
                  <a:pt x="6157" y="39254"/>
                </a:lnTo>
                <a:lnTo>
                  <a:pt x="6157" y="39315"/>
                </a:lnTo>
                <a:lnTo>
                  <a:pt x="6096" y="39376"/>
                </a:lnTo>
                <a:lnTo>
                  <a:pt x="6157" y="39437"/>
                </a:lnTo>
                <a:lnTo>
                  <a:pt x="6157" y="39498"/>
                </a:lnTo>
                <a:lnTo>
                  <a:pt x="6279" y="39498"/>
                </a:lnTo>
                <a:lnTo>
                  <a:pt x="6462" y="39619"/>
                </a:lnTo>
                <a:lnTo>
                  <a:pt x="6523" y="39802"/>
                </a:lnTo>
                <a:lnTo>
                  <a:pt x="6584" y="39985"/>
                </a:lnTo>
                <a:lnTo>
                  <a:pt x="6584" y="40229"/>
                </a:lnTo>
                <a:lnTo>
                  <a:pt x="6523" y="40717"/>
                </a:lnTo>
                <a:lnTo>
                  <a:pt x="6401" y="41204"/>
                </a:lnTo>
                <a:lnTo>
                  <a:pt x="6035" y="42119"/>
                </a:lnTo>
                <a:lnTo>
                  <a:pt x="5974" y="42301"/>
                </a:lnTo>
                <a:lnTo>
                  <a:pt x="5913" y="42545"/>
                </a:lnTo>
                <a:lnTo>
                  <a:pt x="5791" y="43886"/>
                </a:lnTo>
                <a:lnTo>
                  <a:pt x="5791" y="44496"/>
                </a:lnTo>
                <a:lnTo>
                  <a:pt x="5730" y="44800"/>
                </a:lnTo>
                <a:lnTo>
                  <a:pt x="5669" y="44922"/>
                </a:lnTo>
                <a:lnTo>
                  <a:pt x="5609" y="45044"/>
                </a:lnTo>
                <a:lnTo>
                  <a:pt x="5487" y="45044"/>
                </a:lnTo>
                <a:lnTo>
                  <a:pt x="5426" y="44983"/>
                </a:lnTo>
                <a:lnTo>
                  <a:pt x="5365" y="44800"/>
                </a:lnTo>
                <a:lnTo>
                  <a:pt x="5365" y="44374"/>
                </a:lnTo>
                <a:lnTo>
                  <a:pt x="5426" y="43764"/>
                </a:lnTo>
                <a:lnTo>
                  <a:pt x="5426" y="43459"/>
                </a:lnTo>
                <a:lnTo>
                  <a:pt x="5426" y="43216"/>
                </a:lnTo>
                <a:lnTo>
                  <a:pt x="5365" y="43033"/>
                </a:lnTo>
                <a:lnTo>
                  <a:pt x="5243" y="42911"/>
                </a:lnTo>
                <a:lnTo>
                  <a:pt x="5121" y="42850"/>
                </a:lnTo>
                <a:lnTo>
                  <a:pt x="4938" y="42972"/>
                </a:lnTo>
                <a:lnTo>
                  <a:pt x="4816" y="43216"/>
                </a:lnTo>
                <a:lnTo>
                  <a:pt x="4755" y="43459"/>
                </a:lnTo>
                <a:lnTo>
                  <a:pt x="4694" y="43947"/>
                </a:lnTo>
                <a:lnTo>
                  <a:pt x="4633" y="44800"/>
                </a:lnTo>
                <a:lnTo>
                  <a:pt x="4572" y="45349"/>
                </a:lnTo>
                <a:lnTo>
                  <a:pt x="4450" y="45593"/>
                </a:lnTo>
                <a:lnTo>
                  <a:pt x="4389" y="45654"/>
                </a:lnTo>
                <a:lnTo>
                  <a:pt x="4268" y="45532"/>
                </a:lnTo>
                <a:lnTo>
                  <a:pt x="4207" y="45349"/>
                </a:lnTo>
                <a:lnTo>
                  <a:pt x="4207" y="45105"/>
                </a:lnTo>
                <a:lnTo>
                  <a:pt x="4268" y="44374"/>
                </a:lnTo>
                <a:lnTo>
                  <a:pt x="4268" y="43825"/>
                </a:lnTo>
                <a:lnTo>
                  <a:pt x="4329" y="43277"/>
                </a:lnTo>
                <a:lnTo>
                  <a:pt x="4268" y="43094"/>
                </a:lnTo>
                <a:lnTo>
                  <a:pt x="4207" y="42972"/>
                </a:lnTo>
                <a:lnTo>
                  <a:pt x="4146" y="42911"/>
                </a:lnTo>
                <a:lnTo>
                  <a:pt x="4085" y="42911"/>
                </a:lnTo>
                <a:lnTo>
                  <a:pt x="3963" y="42972"/>
                </a:lnTo>
                <a:lnTo>
                  <a:pt x="3841" y="43155"/>
                </a:lnTo>
                <a:lnTo>
                  <a:pt x="3658" y="43642"/>
                </a:lnTo>
                <a:lnTo>
                  <a:pt x="3231" y="44861"/>
                </a:lnTo>
                <a:lnTo>
                  <a:pt x="2988" y="45349"/>
                </a:lnTo>
                <a:lnTo>
                  <a:pt x="2866" y="45593"/>
                </a:lnTo>
                <a:lnTo>
                  <a:pt x="2744" y="45654"/>
                </a:lnTo>
                <a:lnTo>
                  <a:pt x="2683" y="45715"/>
                </a:lnTo>
                <a:lnTo>
                  <a:pt x="2622" y="45654"/>
                </a:lnTo>
                <a:lnTo>
                  <a:pt x="2561" y="45593"/>
                </a:lnTo>
                <a:lnTo>
                  <a:pt x="2561" y="45410"/>
                </a:lnTo>
                <a:lnTo>
                  <a:pt x="2561" y="45105"/>
                </a:lnTo>
                <a:lnTo>
                  <a:pt x="2683" y="44739"/>
                </a:lnTo>
                <a:lnTo>
                  <a:pt x="2927" y="44069"/>
                </a:lnTo>
                <a:lnTo>
                  <a:pt x="3048" y="43703"/>
                </a:lnTo>
                <a:lnTo>
                  <a:pt x="3292" y="43094"/>
                </a:lnTo>
                <a:lnTo>
                  <a:pt x="3292" y="42728"/>
                </a:lnTo>
                <a:lnTo>
                  <a:pt x="3292" y="42606"/>
                </a:lnTo>
                <a:lnTo>
                  <a:pt x="3170" y="42484"/>
                </a:lnTo>
                <a:lnTo>
                  <a:pt x="3109" y="42484"/>
                </a:lnTo>
                <a:lnTo>
                  <a:pt x="2988" y="42545"/>
                </a:lnTo>
                <a:lnTo>
                  <a:pt x="2805" y="42728"/>
                </a:lnTo>
                <a:lnTo>
                  <a:pt x="2378" y="43216"/>
                </a:lnTo>
                <a:lnTo>
                  <a:pt x="2012" y="43703"/>
                </a:lnTo>
                <a:lnTo>
                  <a:pt x="1708" y="44191"/>
                </a:lnTo>
                <a:lnTo>
                  <a:pt x="1525" y="44435"/>
                </a:lnTo>
                <a:lnTo>
                  <a:pt x="1403" y="44496"/>
                </a:lnTo>
                <a:lnTo>
                  <a:pt x="1281" y="44557"/>
                </a:lnTo>
                <a:lnTo>
                  <a:pt x="1159" y="44557"/>
                </a:lnTo>
                <a:lnTo>
                  <a:pt x="1098" y="44496"/>
                </a:lnTo>
                <a:lnTo>
                  <a:pt x="1098" y="44374"/>
                </a:lnTo>
                <a:lnTo>
                  <a:pt x="1159" y="44252"/>
                </a:lnTo>
                <a:lnTo>
                  <a:pt x="1281" y="43947"/>
                </a:lnTo>
                <a:lnTo>
                  <a:pt x="1403" y="43825"/>
                </a:lnTo>
                <a:lnTo>
                  <a:pt x="1951" y="42789"/>
                </a:lnTo>
                <a:lnTo>
                  <a:pt x="2317" y="42119"/>
                </a:lnTo>
                <a:lnTo>
                  <a:pt x="2500" y="41753"/>
                </a:lnTo>
                <a:lnTo>
                  <a:pt x="2622" y="41387"/>
                </a:lnTo>
                <a:lnTo>
                  <a:pt x="2683" y="41204"/>
                </a:lnTo>
                <a:lnTo>
                  <a:pt x="2622" y="41082"/>
                </a:lnTo>
                <a:lnTo>
                  <a:pt x="2561" y="41021"/>
                </a:lnTo>
                <a:lnTo>
                  <a:pt x="2378" y="40960"/>
                </a:lnTo>
                <a:lnTo>
                  <a:pt x="2134" y="41082"/>
                </a:lnTo>
                <a:lnTo>
                  <a:pt x="1890" y="41326"/>
                </a:lnTo>
                <a:lnTo>
                  <a:pt x="1647" y="41570"/>
                </a:lnTo>
                <a:lnTo>
                  <a:pt x="1403" y="41753"/>
                </a:lnTo>
                <a:lnTo>
                  <a:pt x="976" y="41936"/>
                </a:lnTo>
                <a:lnTo>
                  <a:pt x="732" y="41997"/>
                </a:lnTo>
                <a:lnTo>
                  <a:pt x="488" y="41997"/>
                </a:lnTo>
                <a:lnTo>
                  <a:pt x="306" y="41936"/>
                </a:lnTo>
                <a:lnTo>
                  <a:pt x="245" y="41875"/>
                </a:lnTo>
                <a:lnTo>
                  <a:pt x="306" y="41814"/>
                </a:lnTo>
                <a:lnTo>
                  <a:pt x="367" y="41692"/>
                </a:lnTo>
                <a:lnTo>
                  <a:pt x="793" y="41326"/>
                </a:lnTo>
                <a:lnTo>
                  <a:pt x="1342" y="40778"/>
                </a:lnTo>
                <a:lnTo>
                  <a:pt x="1829" y="40168"/>
                </a:lnTo>
                <a:lnTo>
                  <a:pt x="2317" y="39619"/>
                </a:lnTo>
                <a:lnTo>
                  <a:pt x="2866" y="39071"/>
                </a:lnTo>
                <a:lnTo>
                  <a:pt x="3170" y="38888"/>
                </a:lnTo>
                <a:lnTo>
                  <a:pt x="3414" y="38705"/>
                </a:lnTo>
                <a:lnTo>
                  <a:pt x="4085" y="38705"/>
                </a:lnTo>
                <a:lnTo>
                  <a:pt x="4511" y="38827"/>
                </a:lnTo>
                <a:lnTo>
                  <a:pt x="4633" y="38827"/>
                </a:lnTo>
                <a:lnTo>
                  <a:pt x="4755" y="38888"/>
                </a:lnTo>
                <a:lnTo>
                  <a:pt x="4877" y="38888"/>
                </a:lnTo>
                <a:lnTo>
                  <a:pt x="4877" y="38827"/>
                </a:lnTo>
                <a:lnTo>
                  <a:pt x="4816" y="38705"/>
                </a:lnTo>
                <a:lnTo>
                  <a:pt x="4755" y="38644"/>
                </a:lnTo>
                <a:lnTo>
                  <a:pt x="4511" y="38522"/>
                </a:lnTo>
                <a:lnTo>
                  <a:pt x="4207" y="38461"/>
                </a:lnTo>
                <a:lnTo>
                  <a:pt x="4633" y="37608"/>
                </a:lnTo>
                <a:lnTo>
                  <a:pt x="4877" y="36755"/>
                </a:lnTo>
                <a:lnTo>
                  <a:pt x="5121" y="35840"/>
                </a:lnTo>
                <a:lnTo>
                  <a:pt x="5304" y="34987"/>
                </a:lnTo>
                <a:lnTo>
                  <a:pt x="5426" y="33768"/>
                </a:lnTo>
                <a:lnTo>
                  <a:pt x="5609" y="32549"/>
                </a:lnTo>
                <a:lnTo>
                  <a:pt x="5852" y="31635"/>
                </a:lnTo>
                <a:lnTo>
                  <a:pt x="6096" y="30781"/>
                </a:lnTo>
                <a:lnTo>
                  <a:pt x="6462" y="29928"/>
                </a:lnTo>
                <a:lnTo>
                  <a:pt x="6828" y="29075"/>
                </a:lnTo>
                <a:lnTo>
                  <a:pt x="6950" y="28709"/>
                </a:lnTo>
                <a:lnTo>
                  <a:pt x="7132" y="28465"/>
                </a:lnTo>
                <a:lnTo>
                  <a:pt x="7376" y="28099"/>
                </a:lnTo>
                <a:lnTo>
                  <a:pt x="7559" y="27673"/>
                </a:lnTo>
                <a:lnTo>
                  <a:pt x="7681" y="27368"/>
                </a:lnTo>
                <a:lnTo>
                  <a:pt x="7681" y="27063"/>
                </a:lnTo>
                <a:lnTo>
                  <a:pt x="7742" y="26149"/>
                </a:lnTo>
                <a:lnTo>
                  <a:pt x="7803" y="25235"/>
                </a:lnTo>
                <a:lnTo>
                  <a:pt x="7925" y="24259"/>
                </a:lnTo>
                <a:lnTo>
                  <a:pt x="8169" y="22370"/>
                </a:lnTo>
                <a:lnTo>
                  <a:pt x="8351" y="21455"/>
                </a:lnTo>
                <a:lnTo>
                  <a:pt x="8412" y="21151"/>
                </a:lnTo>
                <a:lnTo>
                  <a:pt x="8412" y="20846"/>
                </a:lnTo>
                <a:lnTo>
                  <a:pt x="8351" y="19932"/>
                </a:lnTo>
                <a:lnTo>
                  <a:pt x="8351" y="19017"/>
                </a:lnTo>
                <a:lnTo>
                  <a:pt x="8412" y="18164"/>
                </a:lnTo>
                <a:lnTo>
                  <a:pt x="8534" y="17737"/>
                </a:lnTo>
                <a:lnTo>
                  <a:pt x="8656" y="17311"/>
                </a:lnTo>
                <a:lnTo>
                  <a:pt x="9022" y="16457"/>
                </a:lnTo>
                <a:lnTo>
                  <a:pt x="9510" y="15726"/>
                </a:lnTo>
                <a:lnTo>
                  <a:pt x="9753" y="15360"/>
                </a:lnTo>
                <a:lnTo>
                  <a:pt x="9997" y="15055"/>
                </a:lnTo>
                <a:lnTo>
                  <a:pt x="10302" y="14812"/>
                </a:lnTo>
                <a:lnTo>
                  <a:pt x="10668" y="14629"/>
                </a:lnTo>
                <a:lnTo>
                  <a:pt x="11094" y="14446"/>
                </a:lnTo>
                <a:lnTo>
                  <a:pt x="11521" y="14324"/>
                </a:lnTo>
                <a:lnTo>
                  <a:pt x="12374" y="14202"/>
                </a:lnTo>
                <a:lnTo>
                  <a:pt x="13411" y="14080"/>
                </a:lnTo>
                <a:lnTo>
                  <a:pt x="14447" y="14080"/>
                </a:lnTo>
                <a:lnTo>
                  <a:pt x="16519" y="14141"/>
                </a:lnTo>
                <a:lnTo>
                  <a:pt x="14691" y="13836"/>
                </a:lnTo>
                <a:lnTo>
                  <a:pt x="15727" y="13166"/>
                </a:lnTo>
                <a:lnTo>
                  <a:pt x="16336" y="12739"/>
                </a:lnTo>
                <a:lnTo>
                  <a:pt x="16641" y="12617"/>
                </a:lnTo>
                <a:lnTo>
                  <a:pt x="16885" y="12434"/>
                </a:lnTo>
                <a:lnTo>
                  <a:pt x="16946" y="12313"/>
                </a:lnTo>
                <a:lnTo>
                  <a:pt x="17007" y="12191"/>
                </a:lnTo>
                <a:lnTo>
                  <a:pt x="17190" y="10118"/>
                </a:lnTo>
                <a:lnTo>
                  <a:pt x="17738" y="10484"/>
                </a:lnTo>
                <a:lnTo>
                  <a:pt x="18348" y="10789"/>
                </a:lnTo>
                <a:lnTo>
                  <a:pt x="18896" y="11032"/>
                </a:lnTo>
                <a:lnTo>
                  <a:pt x="19201" y="11093"/>
                </a:lnTo>
                <a:lnTo>
                  <a:pt x="19506" y="11154"/>
                </a:lnTo>
                <a:lnTo>
                  <a:pt x="19811" y="11093"/>
                </a:lnTo>
                <a:lnTo>
                  <a:pt x="20115" y="11032"/>
                </a:lnTo>
                <a:lnTo>
                  <a:pt x="20664" y="10789"/>
                </a:lnTo>
                <a:lnTo>
                  <a:pt x="21274" y="10484"/>
                </a:lnTo>
                <a:lnTo>
                  <a:pt x="21883" y="10118"/>
                </a:lnTo>
                <a:close/>
                <a:moveTo>
                  <a:pt x="19445" y="0"/>
                </a:moveTo>
                <a:lnTo>
                  <a:pt x="18957" y="61"/>
                </a:lnTo>
                <a:lnTo>
                  <a:pt x="18287" y="183"/>
                </a:lnTo>
                <a:lnTo>
                  <a:pt x="17677" y="366"/>
                </a:lnTo>
                <a:lnTo>
                  <a:pt x="17068" y="670"/>
                </a:lnTo>
                <a:lnTo>
                  <a:pt x="16824" y="853"/>
                </a:lnTo>
                <a:lnTo>
                  <a:pt x="16580" y="1097"/>
                </a:lnTo>
                <a:lnTo>
                  <a:pt x="16336" y="1402"/>
                </a:lnTo>
                <a:lnTo>
                  <a:pt x="16153" y="1646"/>
                </a:lnTo>
                <a:lnTo>
                  <a:pt x="15788" y="2316"/>
                </a:lnTo>
                <a:lnTo>
                  <a:pt x="15605" y="2987"/>
                </a:lnTo>
                <a:lnTo>
                  <a:pt x="15483" y="3657"/>
                </a:lnTo>
                <a:lnTo>
                  <a:pt x="15422" y="4389"/>
                </a:lnTo>
                <a:lnTo>
                  <a:pt x="15422" y="5059"/>
                </a:lnTo>
                <a:lnTo>
                  <a:pt x="15422" y="5730"/>
                </a:lnTo>
                <a:lnTo>
                  <a:pt x="15544" y="6400"/>
                </a:lnTo>
                <a:lnTo>
                  <a:pt x="15666" y="7132"/>
                </a:lnTo>
                <a:lnTo>
                  <a:pt x="15849" y="7802"/>
                </a:lnTo>
                <a:lnTo>
                  <a:pt x="16275" y="9082"/>
                </a:lnTo>
                <a:lnTo>
                  <a:pt x="16397" y="9387"/>
                </a:lnTo>
                <a:lnTo>
                  <a:pt x="16580" y="9631"/>
                </a:lnTo>
                <a:lnTo>
                  <a:pt x="16824" y="9874"/>
                </a:lnTo>
                <a:lnTo>
                  <a:pt x="16946" y="9996"/>
                </a:lnTo>
                <a:lnTo>
                  <a:pt x="16946" y="10179"/>
                </a:lnTo>
                <a:lnTo>
                  <a:pt x="16946" y="10362"/>
                </a:lnTo>
                <a:lnTo>
                  <a:pt x="16763" y="11886"/>
                </a:lnTo>
                <a:lnTo>
                  <a:pt x="16763" y="12069"/>
                </a:lnTo>
                <a:lnTo>
                  <a:pt x="16702" y="12252"/>
                </a:lnTo>
                <a:lnTo>
                  <a:pt x="16641" y="12313"/>
                </a:lnTo>
                <a:lnTo>
                  <a:pt x="16458" y="12373"/>
                </a:lnTo>
                <a:lnTo>
                  <a:pt x="16093" y="12617"/>
                </a:lnTo>
                <a:lnTo>
                  <a:pt x="15422" y="13044"/>
                </a:lnTo>
                <a:lnTo>
                  <a:pt x="14752" y="13471"/>
                </a:lnTo>
                <a:lnTo>
                  <a:pt x="14508" y="13653"/>
                </a:lnTo>
                <a:lnTo>
                  <a:pt x="14325" y="13775"/>
                </a:lnTo>
                <a:lnTo>
                  <a:pt x="13350" y="13775"/>
                </a:lnTo>
                <a:lnTo>
                  <a:pt x="12496" y="13836"/>
                </a:lnTo>
                <a:lnTo>
                  <a:pt x="11765" y="13958"/>
                </a:lnTo>
                <a:lnTo>
                  <a:pt x="11033" y="14141"/>
                </a:lnTo>
                <a:lnTo>
                  <a:pt x="10668" y="14263"/>
                </a:lnTo>
                <a:lnTo>
                  <a:pt x="10363" y="14385"/>
                </a:lnTo>
                <a:lnTo>
                  <a:pt x="9997" y="14629"/>
                </a:lnTo>
                <a:lnTo>
                  <a:pt x="9753" y="14812"/>
                </a:lnTo>
                <a:lnTo>
                  <a:pt x="9510" y="15116"/>
                </a:lnTo>
                <a:lnTo>
                  <a:pt x="9266" y="15421"/>
                </a:lnTo>
                <a:lnTo>
                  <a:pt x="8900" y="16031"/>
                </a:lnTo>
                <a:lnTo>
                  <a:pt x="8534" y="16701"/>
                </a:lnTo>
                <a:lnTo>
                  <a:pt x="8230" y="17372"/>
                </a:lnTo>
                <a:lnTo>
                  <a:pt x="8108" y="17737"/>
                </a:lnTo>
                <a:lnTo>
                  <a:pt x="8047" y="18103"/>
                </a:lnTo>
                <a:lnTo>
                  <a:pt x="7986" y="18895"/>
                </a:lnTo>
                <a:lnTo>
                  <a:pt x="7986" y="19688"/>
                </a:lnTo>
                <a:lnTo>
                  <a:pt x="8047" y="20480"/>
                </a:lnTo>
                <a:lnTo>
                  <a:pt x="8047" y="20846"/>
                </a:lnTo>
                <a:lnTo>
                  <a:pt x="8047" y="21212"/>
                </a:lnTo>
                <a:lnTo>
                  <a:pt x="7864" y="22004"/>
                </a:lnTo>
                <a:lnTo>
                  <a:pt x="7620" y="23589"/>
                </a:lnTo>
                <a:lnTo>
                  <a:pt x="7376" y="25174"/>
                </a:lnTo>
                <a:lnTo>
                  <a:pt x="7315" y="26758"/>
                </a:lnTo>
                <a:lnTo>
                  <a:pt x="7254" y="27124"/>
                </a:lnTo>
                <a:lnTo>
                  <a:pt x="7193" y="27490"/>
                </a:lnTo>
                <a:lnTo>
                  <a:pt x="7132" y="27856"/>
                </a:lnTo>
                <a:lnTo>
                  <a:pt x="6950" y="28160"/>
                </a:lnTo>
                <a:lnTo>
                  <a:pt x="6706" y="28526"/>
                </a:lnTo>
                <a:lnTo>
                  <a:pt x="6523" y="28892"/>
                </a:lnTo>
                <a:lnTo>
                  <a:pt x="5974" y="30172"/>
                </a:lnTo>
                <a:lnTo>
                  <a:pt x="5609" y="31452"/>
                </a:lnTo>
                <a:lnTo>
                  <a:pt x="5304" y="32732"/>
                </a:lnTo>
                <a:lnTo>
                  <a:pt x="5121" y="34073"/>
                </a:lnTo>
                <a:lnTo>
                  <a:pt x="4938" y="35536"/>
                </a:lnTo>
                <a:lnTo>
                  <a:pt x="4755" y="36267"/>
                </a:lnTo>
                <a:lnTo>
                  <a:pt x="4572" y="36998"/>
                </a:lnTo>
                <a:lnTo>
                  <a:pt x="4329" y="37669"/>
                </a:lnTo>
                <a:lnTo>
                  <a:pt x="4207" y="38035"/>
                </a:lnTo>
                <a:lnTo>
                  <a:pt x="4146" y="38218"/>
                </a:lnTo>
                <a:lnTo>
                  <a:pt x="4024" y="38400"/>
                </a:lnTo>
                <a:lnTo>
                  <a:pt x="3963" y="38461"/>
                </a:lnTo>
                <a:lnTo>
                  <a:pt x="3475" y="38461"/>
                </a:lnTo>
                <a:lnTo>
                  <a:pt x="3109" y="38583"/>
                </a:lnTo>
                <a:lnTo>
                  <a:pt x="2805" y="38766"/>
                </a:lnTo>
                <a:lnTo>
                  <a:pt x="2256" y="39315"/>
                </a:lnTo>
                <a:lnTo>
                  <a:pt x="1768" y="39863"/>
                </a:lnTo>
                <a:lnTo>
                  <a:pt x="1342" y="40412"/>
                </a:lnTo>
                <a:lnTo>
                  <a:pt x="854" y="41021"/>
                </a:lnTo>
                <a:lnTo>
                  <a:pt x="306" y="41387"/>
                </a:lnTo>
                <a:lnTo>
                  <a:pt x="123" y="41570"/>
                </a:lnTo>
                <a:lnTo>
                  <a:pt x="62" y="41692"/>
                </a:lnTo>
                <a:lnTo>
                  <a:pt x="1" y="41814"/>
                </a:lnTo>
                <a:lnTo>
                  <a:pt x="62" y="42058"/>
                </a:lnTo>
                <a:lnTo>
                  <a:pt x="245" y="42179"/>
                </a:lnTo>
                <a:lnTo>
                  <a:pt x="427" y="42240"/>
                </a:lnTo>
                <a:lnTo>
                  <a:pt x="610" y="42240"/>
                </a:lnTo>
                <a:lnTo>
                  <a:pt x="1098" y="42119"/>
                </a:lnTo>
                <a:lnTo>
                  <a:pt x="1525" y="41936"/>
                </a:lnTo>
                <a:lnTo>
                  <a:pt x="1768" y="41753"/>
                </a:lnTo>
                <a:lnTo>
                  <a:pt x="2012" y="41570"/>
                </a:lnTo>
                <a:lnTo>
                  <a:pt x="2195" y="41387"/>
                </a:lnTo>
                <a:lnTo>
                  <a:pt x="2317" y="41265"/>
                </a:lnTo>
                <a:lnTo>
                  <a:pt x="2439" y="41204"/>
                </a:lnTo>
                <a:lnTo>
                  <a:pt x="2439" y="41204"/>
                </a:lnTo>
                <a:lnTo>
                  <a:pt x="2317" y="41509"/>
                </a:lnTo>
                <a:lnTo>
                  <a:pt x="2256" y="41753"/>
                </a:lnTo>
                <a:lnTo>
                  <a:pt x="1951" y="42240"/>
                </a:lnTo>
                <a:lnTo>
                  <a:pt x="1281" y="43459"/>
                </a:lnTo>
                <a:lnTo>
                  <a:pt x="976" y="44008"/>
                </a:lnTo>
                <a:lnTo>
                  <a:pt x="854" y="44252"/>
                </a:lnTo>
                <a:lnTo>
                  <a:pt x="854" y="44435"/>
                </a:lnTo>
                <a:lnTo>
                  <a:pt x="915" y="44557"/>
                </a:lnTo>
                <a:lnTo>
                  <a:pt x="1037" y="44739"/>
                </a:lnTo>
                <a:lnTo>
                  <a:pt x="1159" y="44861"/>
                </a:lnTo>
                <a:lnTo>
                  <a:pt x="1342" y="44800"/>
                </a:lnTo>
                <a:lnTo>
                  <a:pt x="1525" y="44739"/>
                </a:lnTo>
                <a:lnTo>
                  <a:pt x="1829" y="44435"/>
                </a:lnTo>
                <a:lnTo>
                  <a:pt x="2073" y="44130"/>
                </a:lnTo>
                <a:lnTo>
                  <a:pt x="2561" y="43399"/>
                </a:lnTo>
                <a:lnTo>
                  <a:pt x="2805" y="43033"/>
                </a:lnTo>
                <a:lnTo>
                  <a:pt x="3048" y="42789"/>
                </a:lnTo>
                <a:lnTo>
                  <a:pt x="3048" y="42789"/>
                </a:lnTo>
                <a:lnTo>
                  <a:pt x="2988" y="43094"/>
                </a:lnTo>
                <a:lnTo>
                  <a:pt x="2927" y="43459"/>
                </a:lnTo>
                <a:lnTo>
                  <a:pt x="2622" y="44191"/>
                </a:lnTo>
                <a:lnTo>
                  <a:pt x="2378" y="44861"/>
                </a:lnTo>
                <a:lnTo>
                  <a:pt x="2256" y="45227"/>
                </a:lnTo>
                <a:lnTo>
                  <a:pt x="2256" y="45593"/>
                </a:lnTo>
                <a:lnTo>
                  <a:pt x="2378" y="45776"/>
                </a:lnTo>
                <a:lnTo>
                  <a:pt x="2500" y="45898"/>
                </a:lnTo>
                <a:lnTo>
                  <a:pt x="2683" y="45959"/>
                </a:lnTo>
                <a:lnTo>
                  <a:pt x="2866" y="45898"/>
                </a:lnTo>
                <a:lnTo>
                  <a:pt x="3048" y="45776"/>
                </a:lnTo>
                <a:lnTo>
                  <a:pt x="3170" y="45532"/>
                </a:lnTo>
                <a:lnTo>
                  <a:pt x="3353" y="45166"/>
                </a:lnTo>
                <a:lnTo>
                  <a:pt x="3719" y="44252"/>
                </a:lnTo>
                <a:lnTo>
                  <a:pt x="4085" y="43277"/>
                </a:lnTo>
                <a:lnTo>
                  <a:pt x="4024" y="44130"/>
                </a:lnTo>
                <a:lnTo>
                  <a:pt x="3963" y="44922"/>
                </a:lnTo>
                <a:lnTo>
                  <a:pt x="3963" y="45349"/>
                </a:lnTo>
                <a:lnTo>
                  <a:pt x="4024" y="45593"/>
                </a:lnTo>
                <a:lnTo>
                  <a:pt x="4146" y="45776"/>
                </a:lnTo>
                <a:lnTo>
                  <a:pt x="4268" y="45837"/>
                </a:lnTo>
                <a:lnTo>
                  <a:pt x="4450" y="45837"/>
                </a:lnTo>
                <a:lnTo>
                  <a:pt x="4633" y="45776"/>
                </a:lnTo>
                <a:lnTo>
                  <a:pt x="4755" y="45654"/>
                </a:lnTo>
                <a:lnTo>
                  <a:pt x="4816" y="45349"/>
                </a:lnTo>
                <a:lnTo>
                  <a:pt x="4877" y="45105"/>
                </a:lnTo>
                <a:lnTo>
                  <a:pt x="4938" y="44496"/>
                </a:lnTo>
                <a:lnTo>
                  <a:pt x="4999" y="43642"/>
                </a:lnTo>
                <a:lnTo>
                  <a:pt x="5060" y="43338"/>
                </a:lnTo>
                <a:lnTo>
                  <a:pt x="5060" y="43216"/>
                </a:lnTo>
                <a:lnTo>
                  <a:pt x="5182" y="43094"/>
                </a:lnTo>
                <a:lnTo>
                  <a:pt x="5243" y="43277"/>
                </a:lnTo>
                <a:lnTo>
                  <a:pt x="5243" y="43459"/>
                </a:lnTo>
                <a:lnTo>
                  <a:pt x="5182" y="43886"/>
                </a:lnTo>
                <a:lnTo>
                  <a:pt x="5121" y="44374"/>
                </a:lnTo>
                <a:lnTo>
                  <a:pt x="5121" y="44800"/>
                </a:lnTo>
                <a:lnTo>
                  <a:pt x="5182" y="45044"/>
                </a:lnTo>
                <a:lnTo>
                  <a:pt x="5365" y="45227"/>
                </a:lnTo>
                <a:lnTo>
                  <a:pt x="5426" y="45288"/>
                </a:lnTo>
                <a:lnTo>
                  <a:pt x="5609" y="45288"/>
                </a:lnTo>
                <a:lnTo>
                  <a:pt x="5730" y="45227"/>
                </a:lnTo>
                <a:lnTo>
                  <a:pt x="5852" y="45044"/>
                </a:lnTo>
                <a:lnTo>
                  <a:pt x="5913" y="44861"/>
                </a:lnTo>
                <a:lnTo>
                  <a:pt x="6035" y="44496"/>
                </a:lnTo>
                <a:lnTo>
                  <a:pt x="6035" y="43642"/>
                </a:lnTo>
                <a:lnTo>
                  <a:pt x="6157" y="42484"/>
                </a:lnTo>
                <a:lnTo>
                  <a:pt x="6218" y="42240"/>
                </a:lnTo>
                <a:lnTo>
                  <a:pt x="6340" y="41997"/>
                </a:lnTo>
                <a:lnTo>
                  <a:pt x="6645" y="41082"/>
                </a:lnTo>
                <a:lnTo>
                  <a:pt x="6767" y="40595"/>
                </a:lnTo>
                <a:lnTo>
                  <a:pt x="6828" y="40107"/>
                </a:lnTo>
                <a:lnTo>
                  <a:pt x="6767" y="39802"/>
                </a:lnTo>
                <a:lnTo>
                  <a:pt x="6706" y="39558"/>
                </a:lnTo>
                <a:lnTo>
                  <a:pt x="6767" y="39315"/>
                </a:lnTo>
                <a:lnTo>
                  <a:pt x="6889" y="39132"/>
                </a:lnTo>
                <a:lnTo>
                  <a:pt x="7376" y="37974"/>
                </a:lnTo>
                <a:lnTo>
                  <a:pt x="7925" y="36877"/>
                </a:lnTo>
                <a:lnTo>
                  <a:pt x="9266" y="34256"/>
                </a:lnTo>
                <a:lnTo>
                  <a:pt x="9875" y="32915"/>
                </a:lnTo>
                <a:lnTo>
                  <a:pt x="10363" y="31574"/>
                </a:lnTo>
                <a:lnTo>
                  <a:pt x="10607" y="30781"/>
                </a:lnTo>
                <a:lnTo>
                  <a:pt x="10729" y="30050"/>
                </a:lnTo>
                <a:lnTo>
                  <a:pt x="11094" y="28526"/>
                </a:lnTo>
                <a:lnTo>
                  <a:pt x="11521" y="27185"/>
                </a:lnTo>
                <a:lnTo>
                  <a:pt x="12009" y="25844"/>
                </a:lnTo>
                <a:lnTo>
                  <a:pt x="12374" y="27307"/>
                </a:lnTo>
                <a:lnTo>
                  <a:pt x="12557" y="27856"/>
                </a:lnTo>
                <a:lnTo>
                  <a:pt x="12679" y="28465"/>
                </a:lnTo>
                <a:lnTo>
                  <a:pt x="12679" y="29136"/>
                </a:lnTo>
                <a:lnTo>
                  <a:pt x="12679" y="29806"/>
                </a:lnTo>
                <a:lnTo>
                  <a:pt x="12618" y="31878"/>
                </a:lnTo>
                <a:lnTo>
                  <a:pt x="12618" y="32427"/>
                </a:lnTo>
                <a:lnTo>
                  <a:pt x="12618" y="33037"/>
                </a:lnTo>
                <a:lnTo>
                  <a:pt x="12679" y="33280"/>
                </a:lnTo>
                <a:lnTo>
                  <a:pt x="12801" y="33524"/>
                </a:lnTo>
                <a:lnTo>
                  <a:pt x="12801" y="33768"/>
                </a:lnTo>
                <a:lnTo>
                  <a:pt x="12801" y="34012"/>
                </a:lnTo>
                <a:lnTo>
                  <a:pt x="12679" y="34560"/>
                </a:lnTo>
                <a:lnTo>
                  <a:pt x="12313" y="36633"/>
                </a:lnTo>
                <a:lnTo>
                  <a:pt x="12192" y="37669"/>
                </a:lnTo>
                <a:lnTo>
                  <a:pt x="12131" y="38705"/>
                </a:lnTo>
                <a:lnTo>
                  <a:pt x="12070" y="40839"/>
                </a:lnTo>
                <a:lnTo>
                  <a:pt x="12131" y="42972"/>
                </a:lnTo>
                <a:lnTo>
                  <a:pt x="12252" y="45044"/>
                </a:lnTo>
                <a:lnTo>
                  <a:pt x="12435" y="47178"/>
                </a:lnTo>
                <a:lnTo>
                  <a:pt x="12740" y="49250"/>
                </a:lnTo>
                <a:lnTo>
                  <a:pt x="13106" y="51261"/>
                </a:lnTo>
                <a:lnTo>
                  <a:pt x="13593" y="53334"/>
                </a:lnTo>
                <a:lnTo>
                  <a:pt x="14081" y="55041"/>
                </a:lnTo>
                <a:lnTo>
                  <a:pt x="14264" y="55955"/>
                </a:lnTo>
                <a:lnTo>
                  <a:pt x="14325" y="56869"/>
                </a:lnTo>
                <a:lnTo>
                  <a:pt x="14264" y="57601"/>
                </a:lnTo>
                <a:lnTo>
                  <a:pt x="14203" y="58393"/>
                </a:lnTo>
                <a:lnTo>
                  <a:pt x="13837" y="59856"/>
                </a:lnTo>
                <a:lnTo>
                  <a:pt x="13654" y="60892"/>
                </a:lnTo>
                <a:lnTo>
                  <a:pt x="13532" y="61928"/>
                </a:lnTo>
                <a:lnTo>
                  <a:pt x="13472" y="62964"/>
                </a:lnTo>
                <a:lnTo>
                  <a:pt x="13532" y="64001"/>
                </a:lnTo>
                <a:lnTo>
                  <a:pt x="13715" y="65037"/>
                </a:lnTo>
                <a:lnTo>
                  <a:pt x="13898" y="66012"/>
                </a:lnTo>
                <a:lnTo>
                  <a:pt x="14508" y="67963"/>
                </a:lnTo>
                <a:lnTo>
                  <a:pt x="15605" y="71681"/>
                </a:lnTo>
                <a:lnTo>
                  <a:pt x="16032" y="73144"/>
                </a:lnTo>
                <a:lnTo>
                  <a:pt x="16458" y="74606"/>
                </a:lnTo>
                <a:lnTo>
                  <a:pt x="16580" y="75094"/>
                </a:lnTo>
                <a:lnTo>
                  <a:pt x="16641" y="75399"/>
                </a:lnTo>
                <a:lnTo>
                  <a:pt x="16641" y="75643"/>
                </a:lnTo>
                <a:lnTo>
                  <a:pt x="16519" y="76069"/>
                </a:lnTo>
                <a:lnTo>
                  <a:pt x="16336" y="76496"/>
                </a:lnTo>
                <a:lnTo>
                  <a:pt x="15849" y="77227"/>
                </a:lnTo>
                <a:lnTo>
                  <a:pt x="15422" y="77959"/>
                </a:lnTo>
                <a:lnTo>
                  <a:pt x="15117" y="78264"/>
                </a:lnTo>
                <a:lnTo>
                  <a:pt x="14813" y="78507"/>
                </a:lnTo>
                <a:lnTo>
                  <a:pt x="14569" y="78690"/>
                </a:lnTo>
                <a:lnTo>
                  <a:pt x="14386" y="78873"/>
                </a:lnTo>
                <a:lnTo>
                  <a:pt x="14386" y="79056"/>
                </a:lnTo>
                <a:lnTo>
                  <a:pt x="14447" y="79239"/>
                </a:lnTo>
                <a:lnTo>
                  <a:pt x="14569" y="79361"/>
                </a:lnTo>
                <a:lnTo>
                  <a:pt x="14752" y="79483"/>
                </a:lnTo>
                <a:lnTo>
                  <a:pt x="15117" y="79605"/>
                </a:lnTo>
                <a:lnTo>
                  <a:pt x="15483" y="79666"/>
                </a:lnTo>
                <a:lnTo>
                  <a:pt x="16032" y="79787"/>
                </a:lnTo>
                <a:lnTo>
                  <a:pt x="16580" y="79848"/>
                </a:lnTo>
                <a:lnTo>
                  <a:pt x="17007" y="79848"/>
                </a:lnTo>
                <a:lnTo>
                  <a:pt x="17434" y="79787"/>
                </a:lnTo>
                <a:lnTo>
                  <a:pt x="17555" y="79787"/>
                </a:lnTo>
                <a:lnTo>
                  <a:pt x="17677" y="79970"/>
                </a:lnTo>
                <a:lnTo>
                  <a:pt x="17921" y="80092"/>
                </a:lnTo>
                <a:lnTo>
                  <a:pt x="18165" y="80153"/>
                </a:lnTo>
                <a:lnTo>
                  <a:pt x="18592" y="80214"/>
                </a:lnTo>
                <a:lnTo>
                  <a:pt x="18957" y="80092"/>
                </a:lnTo>
                <a:lnTo>
                  <a:pt x="19140" y="80031"/>
                </a:lnTo>
                <a:lnTo>
                  <a:pt x="19323" y="79909"/>
                </a:lnTo>
                <a:lnTo>
                  <a:pt x="19445" y="79727"/>
                </a:lnTo>
                <a:lnTo>
                  <a:pt x="19506" y="79544"/>
                </a:lnTo>
                <a:lnTo>
                  <a:pt x="19689" y="79787"/>
                </a:lnTo>
                <a:lnTo>
                  <a:pt x="19872" y="80031"/>
                </a:lnTo>
                <a:lnTo>
                  <a:pt x="20115" y="80153"/>
                </a:lnTo>
                <a:lnTo>
                  <a:pt x="20420" y="80214"/>
                </a:lnTo>
                <a:lnTo>
                  <a:pt x="20725" y="80214"/>
                </a:lnTo>
                <a:lnTo>
                  <a:pt x="21091" y="80153"/>
                </a:lnTo>
                <a:lnTo>
                  <a:pt x="21335" y="79970"/>
                </a:lnTo>
                <a:lnTo>
                  <a:pt x="21456" y="79848"/>
                </a:lnTo>
                <a:lnTo>
                  <a:pt x="21517" y="79727"/>
                </a:lnTo>
                <a:lnTo>
                  <a:pt x="21700" y="79787"/>
                </a:lnTo>
                <a:lnTo>
                  <a:pt x="21944" y="79848"/>
                </a:lnTo>
                <a:lnTo>
                  <a:pt x="22371" y="79848"/>
                </a:lnTo>
                <a:lnTo>
                  <a:pt x="22858" y="79787"/>
                </a:lnTo>
                <a:lnTo>
                  <a:pt x="23285" y="79727"/>
                </a:lnTo>
                <a:lnTo>
                  <a:pt x="24138" y="79544"/>
                </a:lnTo>
                <a:lnTo>
                  <a:pt x="24260" y="79483"/>
                </a:lnTo>
                <a:lnTo>
                  <a:pt x="24443" y="79422"/>
                </a:lnTo>
                <a:lnTo>
                  <a:pt x="24565" y="79300"/>
                </a:lnTo>
                <a:lnTo>
                  <a:pt x="24687" y="79117"/>
                </a:lnTo>
                <a:lnTo>
                  <a:pt x="24687" y="78934"/>
                </a:lnTo>
                <a:lnTo>
                  <a:pt x="24626" y="78812"/>
                </a:lnTo>
                <a:lnTo>
                  <a:pt x="24382" y="78629"/>
                </a:lnTo>
                <a:lnTo>
                  <a:pt x="23895" y="78203"/>
                </a:lnTo>
                <a:lnTo>
                  <a:pt x="23590" y="77898"/>
                </a:lnTo>
                <a:lnTo>
                  <a:pt x="23346" y="77471"/>
                </a:lnTo>
                <a:lnTo>
                  <a:pt x="22858" y="76679"/>
                </a:lnTo>
                <a:lnTo>
                  <a:pt x="22554" y="76008"/>
                </a:lnTo>
                <a:lnTo>
                  <a:pt x="22432" y="75643"/>
                </a:lnTo>
                <a:lnTo>
                  <a:pt x="22432" y="75277"/>
                </a:lnTo>
                <a:lnTo>
                  <a:pt x="22554" y="74667"/>
                </a:lnTo>
                <a:lnTo>
                  <a:pt x="22736" y="74058"/>
                </a:lnTo>
                <a:lnTo>
                  <a:pt x="23468" y="71559"/>
                </a:lnTo>
                <a:lnTo>
                  <a:pt x="24565" y="67902"/>
                </a:lnTo>
                <a:lnTo>
                  <a:pt x="25114" y="65951"/>
                </a:lnTo>
                <a:lnTo>
                  <a:pt x="25357" y="64976"/>
                </a:lnTo>
                <a:lnTo>
                  <a:pt x="25540" y="63940"/>
                </a:lnTo>
                <a:lnTo>
                  <a:pt x="25601" y="62964"/>
                </a:lnTo>
                <a:lnTo>
                  <a:pt x="25540" y="61928"/>
                </a:lnTo>
                <a:lnTo>
                  <a:pt x="25418" y="60953"/>
                </a:lnTo>
                <a:lnTo>
                  <a:pt x="25175" y="59978"/>
                </a:lnTo>
                <a:lnTo>
                  <a:pt x="24870" y="58393"/>
                </a:lnTo>
                <a:lnTo>
                  <a:pt x="24748" y="57662"/>
                </a:lnTo>
                <a:lnTo>
                  <a:pt x="24748" y="56869"/>
                </a:lnTo>
                <a:lnTo>
                  <a:pt x="24809" y="56016"/>
                </a:lnTo>
                <a:lnTo>
                  <a:pt x="24931" y="55162"/>
                </a:lnTo>
                <a:lnTo>
                  <a:pt x="25357" y="53456"/>
                </a:lnTo>
                <a:lnTo>
                  <a:pt x="25845" y="51505"/>
                </a:lnTo>
                <a:lnTo>
                  <a:pt x="26272" y="49555"/>
                </a:lnTo>
                <a:lnTo>
                  <a:pt x="26516" y="47543"/>
                </a:lnTo>
                <a:lnTo>
                  <a:pt x="26759" y="45532"/>
                </a:lnTo>
                <a:lnTo>
                  <a:pt x="26881" y="43459"/>
                </a:lnTo>
                <a:lnTo>
                  <a:pt x="26942" y="41387"/>
                </a:lnTo>
                <a:lnTo>
                  <a:pt x="26942" y="39376"/>
                </a:lnTo>
                <a:lnTo>
                  <a:pt x="26881" y="38339"/>
                </a:lnTo>
                <a:lnTo>
                  <a:pt x="26820" y="37364"/>
                </a:lnTo>
                <a:lnTo>
                  <a:pt x="26455" y="35414"/>
                </a:lnTo>
                <a:lnTo>
                  <a:pt x="26272" y="34377"/>
                </a:lnTo>
                <a:lnTo>
                  <a:pt x="26150" y="33890"/>
                </a:lnTo>
                <a:lnTo>
                  <a:pt x="26089" y="33646"/>
                </a:lnTo>
                <a:lnTo>
                  <a:pt x="26150" y="33402"/>
                </a:lnTo>
                <a:lnTo>
                  <a:pt x="26211" y="32976"/>
                </a:lnTo>
                <a:lnTo>
                  <a:pt x="26211" y="32610"/>
                </a:lnTo>
                <a:lnTo>
                  <a:pt x="26150" y="31817"/>
                </a:lnTo>
                <a:lnTo>
                  <a:pt x="26150" y="28770"/>
                </a:lnTo>
                <a:lnTo>
                  <a:pt x="26211" y="28282"/>
                </a:lnTo>
                <a:lnTo>
                  <a:pt x="26333" y="27856"/>
                </a:lnTo>
                <a:lnTo>
                  <a:pt x="26881" y="26027"/>
                </a:lnTo>
                <a:lnTo>
                  <a:pt x="27003" y="25661"/>
                </a:lnTo>
                <a:lnTo>
                  <a:pt x="27369" y="26758"/>
                </a:lnTo>
                <a:lnTo>
                  <a:pt x="27735" y="27856"/>
                </a:lnTo>
                <a:lnTo>
                  <a:pt x="27918" y="28526"/>
                </a:lnTo>
                <a:lnTo>
                  <a:pt x="28100" y="29196"/>
                </a:lnTo>
                <a:lnTo>
                  <a:pt x="28405" y="30598"/>
                </a:lnTo>
                <a:lnTo>
                  <a:pt x="28588" y="31269"/>
                </a:lnTo>
                <a:lnTo>
                  <a:pt x="28832" y="32000"/>
                </a:lnTo>
                <a:lnTo>
                  <a:pt x="29380" y="33341"/>
                </a:lnTo>
                <a:lnTo>
                  <a:pt x="29990" y="34682"/>
                </a:lnTo>
                <a:lnTo>
                  <a:pt x="30660" y="36023"/>
                </a:lnTo>
                <a:lnTo>
                  <a:pt x="31270" y="37242"/>
                </a:lnTo>
                <a:lnTo>
                  <a:pt x="31879" y="38522"/>
                </a:lnTo>
                <a:lnTo>
                  <a:pt x="32123" y="39010"/>
                </a:lnTo>
                <a:lnTo>
                  <a:pt x="32306" y="39498"/>
                </a:lnTo>
                <a:lnTo>
                  <a:pt x="32306" y="39680"/>
                </a:lnTo>
                <a:lnTo>
                  <a:pt x="32245" y="39924"/>
                </a:lnTo>
                <a:lnTo>
                  <a:pt x="32245" y="40168"/>
                </a:lnTo>
                <a:lnTo>
                  <a:pt x="32245" y="40473"/>
                </a:lnTo>
                <a:lnTo>
                  <a:pt x="32367" y="40899"/>
                </a:lnTo>
                <a:lnTo>
                  <a:pt x="32489" y="41387"/>
                </a:lnTo>
                <a:lnTo>
                  <a:pt x="32794" y="42240"/>
                </a:lnTo>
                <a:lnTo>
                  <a:pt x="32855" y="42606"/>
                </a:lnTo>
                <a:lnTo>
                  <a:pt x="32916" y="42972"/>
                </a:lnTo>
                <a:lnTo>
                  <a:pt x="32977" y="44069"/>
                </a:lnTo>
                <a:lnTo>
                  <a:pt x="33038" y="44496"/>
                </a:lnTo>
                <a:lnTo>
                  <a:pt x="33160" y="44922"/>
                </a:lnTo>
                <a:lnTo>
                  <a:pt x="33281" y="45166"/>
                </a:lnTo>
                <a:lnTo>
                  <a:pt x="33464" y="45288"/>
                </a:lnTo>
                <a:lnTo>
                  <a:pt x="33647" y="45288"/>
                </a:lnTo>
                <a:lnTo>
                  <a:pt x="33769" y="45166"/>
                </a:lnTo>
                <a:lnTo>
                  <a:pt x="33830" y="45044"/>
                </a:lnTo>
                <a:lnTo>
                  <a:pt x="33891" y="44800"/>
                </a:lnTo>
                <a:lnTo>
                  <a:pt x="33952" y="44557"/>
                </a:lnTo>
                <a:lnTo>
                  <a:pt x="33891" y="44008"/>
                </a:lnTo>
                <a:lnTo>
                  <a:pt x="33830" y="43520"/>
                </a:lnTo>
                <a:lnTo>
                  <a:pt x="33830" y="43277"/>
                </a:lnTo>
                <a:lnTo>
                  <a:pt x="33830" y="43216"/>
                </a:lnTo>
                <a:lnTo>
                  <a:pt x="33891" y="43094"/>
                </a:lnTo>
                <a:lnTo>
                  <a:pt x="33952" y="43216"/>
                </a:lnTo>
                <a:lnTo>
                  <a:pt x="34013" y="43338"/>
                </a:lnTo>
                <a:lnTo>
                  <a:pt x="34013" y="43642"/>
                </a:lnTo>
                <a:lnTo>
                  <a:pt x="34135" y="44496"/>
                </a:lnTo>
                <a:lnTo>
                  <a:pt x="34135" y="45105"/>
                </a:lnTo>
                <a:lnTo>
                  <a:pt x="34196" y="45349"/>
                </a:lnTo>
                <a:lnTo>
                  <a:pt x="34318" y="45654"/>
                </a:lnTo>
                <a:lnTo>
                  <a:pt x="34440" y="45776"/>
                </a:lnTo>
                <a:lnTo>
                  <a:pt x="34561" y="45837"/>
                </a:lnTo>
                <a:lnTo>
                  <a:pt x="34744" y="45837"/>
                </a:lnTo>
                <a:lnTo>
                  <a:pt x="34866" y="45776"/>
                </a:lnTo>
                <a:lnTo>
                  <a:pt x="34988" y="45593"/>
                </a:lnTo>
                <a:lnTo>
                  <a:pt x="35049" y="45410"/>
                </a:lnTo>
                <a:lnTo>
                  <a:pt x="35049" y="44922"/>
                </a:lnTo>
                <a:lnTo>
                  <a:pt x="34988" y="44130"/>
                </a:lnTo>
                <a:lnTo>
                  <a:pt x="34988" y="43703"/>
                </a:lnTo>
                <a:lnTo>
                  <a:pt x="34988" y="43277"/>
                </a:lnTo>
                <a:lnTo>
                  <a:pt x="35354" y="44252"/>
                </a:lnTo>
                <a:lnTo>
                  <a:pt x="35659" y="45166"/>
                </a:lnTo>
                <a:lnTo>
                  <a:pt x="35902" y="45593"/>
                </a:lnTo>
                <a:lnTo>
                  <a:pt x="36024" y="45776"/>
                </a:lnTo>
                <a:lnTo>
                  <a:pt x="36207" y="45898"/>
                </a:lnTo>
                <a:lnTo>
                  <a:pt x="36390" y="45959"/>
                </a:lnTo>
                <a:lnTo>
                  <a:pt x="36573" y="45898"/>
                </a:lnTo>
                <a:lnTo>
                  <a:pt x="36695" y="45776"/>
                </a:lnTo>
                <a:lnTo>
                  <a:pt x="36756" y="45593"/>
                </a:lnTo>
                <a:lnTo>
                  <a:pt x="36756" y="45227"/>
                </a:lnTo>
                <a:lnTo>
                  <a:pt x="36695" y="44861"/>
                </a:lnTo>
                <a:lnTo>
                  <a:pt x="36390" y="44191"/>
                </a:lnTo>
                <a:lnTo>
                  <a:pt x="36146" y="43459"/>
                </a:lnTo>
                <a:lnTo>
                  <a:pt x="36024" y="43094"/>
                </a:lnTo>
                <a:lnTo>
                  <a:pt x="35963" y="42789"/>
                </a:lnTo>
                <a:lnTo>
                  <a:pt x="35963" y="42789"/>
                </a:lnTo>
                <a:lnTo>
                  <a:pt x="36207" y="43033"/>
                </a:lnTo>
                <a:lnTo>
                  <a:pt x="36451" y="43338"/>
                </a:lnTo>
                <a:lnTo>
                  <a:pt x="36878" y="43947"/>
                </a:lnTo>
                <a:lnTo>
                  <a:pt x="37061" y="44252"/>
                </a:lnTo>
                <a:lnTo>
                  <a:pt x="37304" y="44557"/>
                </a:lnTo>
                <a:lnTo>
                  <a:pt x="37487" y="44739"/>
                </a:lnTo>
                <a:lnTo>
                  <a:pt x="37670" y="44800"/>
                </a:lnTo>
                <a:lnTo>
                  <a:pt x="37853" y="44800"/>
                </a:lnTo>
                <a:lnTo>
                  <a:pt x="37975" y="44739"/>
                </a:lnTo>
                <a:lnTo>
                  <a:pt x="38097" y="44618"/>
                </a:lnTo>
                <a:lnTo>
                  <a:pt x="38158" y="44496"/>
                </a:lnTo>
                <a:lnTo>
                  <a:pt x="38158" y="44313"/>
                </a:lnTo>
                <a:lnTo>
                  <a:pt x="38097" y="44130"/>
                </a:lnTo>
                <a:lnTo>
                  <a:pt x="37975" y="43825"/>
                </a:lnTo>
                <a:lnTo>
                  <a:pt x="37792" y="43581"/>
                </a:lnTo>
                <a:lnTo>
                  <a:pt x="37182" y="42423"/>
                </a:lnTo>
                <a:lnTo>
                  <a:pt x="36878" y="41814"/>
                </a:lnTo>
                <a:lnTo>
                  <a:pt x="36695" y="41509"/>
                </a:lnTo>
                <a:lnTo>
                  <a:pt x="36634" y="41204"/>
                </a:lnTo>
                <a:lnTo>
                  <a:pt x="36817" y="41326"/>
                </a:lnTo>
                <a:lnTo>
                  <a:pt x="37000" y="41509"/>
                </a:lnTo>
                <a:lnTo>
                  <a:pt x="37182" y="41692"/>
                </a:lnTo>
                <a:lnTo>
                  <a:pt x="37365" y="41875"/>
                </a:lnTo>
                <a:lnTo>
                  <a:pt x="37792" y="42119"/>
                </a:lnTo>
                <a:lnTo>
                  <a:pt x="38219" y="42179"/>
                </a:lnTo>
                <a:lnTo>
                  <a:pt x="38584" y="42240"/>
                </a:lnTo>
                <a:lnTo>
                  <a:pt x="38706" y="42179"/>
                </a:lnTo>
                <a:lnTo>
                  <a:pt x="38889" y="42119"/>
                </a:lnTo>
                <a:lnTo>
                  <a:pt x="38950" y="41997"/>
                </a:lnTo>
                <a:lnTo>
                  <a:pt x="39011" y="41936"/>
                </a:lnTo>
                <a:lnTo>
                  <a:pt x="39011" y="41753"/>
                </a:lnTo>
                <a:lnTo>
                  <a:pt x="38889" y="41570"/>
                </a:lnTo>
                <a:lnTo>
                  <a:pt x="38706" y="41387"/>
                </a:lnTo>
                <a:lnTo>
                  <a:pt x="38402" y="41204"/>
                </a:lnTo>
                <a:lnTo>
                  <a:pt x="38158" y="40960"/>
                </a:lnTo>
                <a:lnTo>
                  <a:pt x="37609" y="40412"/>
                </a:lnTo>
                <a:lnTo>
                  <a:pt x="37182" y="39802"/>
                </a:lnTo>
                <a:lnTo>
                  <a:pt x="36695" y="39254"/>
                </a:lnTo>
                <a:lnTo>
                  <a:pt x="36451" y="39010"/>
                </a:lnTo>
                <a:lnTo>
                  <a:pt x="36207" y="38766"/>
                </a:lnTo>
                <a:lnTo>
                  <a:pt x="35902" y="38583"/>
                </a:lnTo>
                <a:lnTo>
                  <a:pt x="35598" y="38461"/>
                </a:lnTo>
                <a:lnTo>
                  <a:pt x="35110" y="38461"/>
                </a:lnTo>
                <a:lnTo>
                  <a:pt x="34988" y="38400"/>
                </a:lnTo>
                <a:lnTo>
                  <a:pt x="34927" y="38218"/>
                </a:lnTo>
                <a:lnTo>
                  <a:pt x="34866" y="38096"/>
                </a:lnTo>
                <a:lnTo>
                  <a:pt x="34683" y="37669"/>
                </a:lnTo>
                <a:lnTo>
                  <a:pt x="34440" y="36938"/>
                </a:lnTo>
                <a:lnTo>
                  <a:pt x="34257" y="36145"/>
                </a:lnTo>
                <a:lnTo>
                  <a:pt x="34074" y="35414"/>
                </a:lnTo>
                <a:lnTo>
                  <a:pt x="33952" y="34621"/>
                </a:lnTo>
                <a:lnTo>
                  <a:pt x="33891" y="33646"/>
                </a:lnTo>
                <a:lnTo>
                  <a:pt x="33769" y="32732"/>
                </a:lnTo>
                <a:lnTo>
                  <a:pt x="33586" y="31939"/>
                </a:lnTo>
                <a:lnTo>
                  <a:pt x="33342" y="31147"/>
                </a:lnTo>
                <a:lnTo>
                  <a:pt x="33099" y="30355"/>
                </a:lnTo>
                <a:lnTo>
                  <a:pt x="32794" y="29562"/>
                </a:lnTo>
                <a:lnTo>
                  <a:pt x="32550" y="28953"/>
                </a:lnTo>
                <a:lnTo>
                  <a:pt x="32428" y="28648"/>
                </a:lnTo>
                <a:lnTo>
                  <a:pt x="32245" y="28343"/>
                </a:lnTo>
                <a:lnTo>
                  <a:pt x="32001" y="27916"/>
                </a:lnTo>
                <a:lnTo>
                  <a:pt x="31879" y="27734"/>
                </a:lnTo>
                <a:lnTo>
                  <a:pt x="31819" y="27490"/>
                </a:lnTo>
                <a:lnTo>
                  <a:pt x="31758" y="27124"/>
                </a:lnTo>
                <a:lnTo>
                  <a:pt x="31697" y="26697"/>
                </a:lnTo>
                <a:lnTo>
                  <a:pt x="31697" y="25905"/>
                </a:lnTo>
                <a:lnTo>
                  <a:pt x="31514" y="24320"/>
                </a:lnTo>
                <a:lnTo>
                  <a:pt x="31270" y="22735"/>
                </a:lnTo>
                <a:lnTo>
                  <a:pt x="30965" y="21212"/>
                </a:lnTo>
                <a:lnTo>
                  <a:pt x="30965" y="20846"/>
                </a:lnTo>
                <a:lnTo>
                  <a:pt x="31026" y="20480"/>
                </a:lnTo>
                <a:lnTo>
                  <a:pt x="31026" y="19688"/>
                </a:lnTo>
                <a:lnTo>
                  <a:pt x="31026" y="18834"/>
                </a:lnTo>
                <a:lnTo>
                  <a:pt x="30965" y="18042"/>
                </a:lnTo>
                <a:lnTo>
                  <a:pt x="30904" y="17676"/>
                </a:lnTo>
                <a:lnTo>
                  <a:pt x="30782" y="17311"/>
                </a:lnTo>
                <a:lnTo>
                  <a:pt x="30478" y="16640"/>
                </a:lnTo>
                <a:lnTo>
                  <a:pt x="30112" y="16031"/>
                </a:lnTo>
                <a:lnTo>
                  <a:pt x="29746" y="15421"/>
                </a:lnTo>
                <a:lnTo>
                  <a:pt x="29502" y="15116"/>
                </a:lnTo>
                <a:lnTo>
                  <a:pt x="29258" y="14812"/>
                </a:lnTo>
                <a:lnTo>
                  <a:pt x="28954" y="14629"/>
                </a:lnTo>
                <a:lnTo>
                  <a:pt x="28649" y="14446"/>
                </a:lnTo>
                <a:lnTo>
                  <a:pt x="27978" y="14141"/>
                </a:lnTo>
                <a:lnTo>
                  <a:pt x="27247" y="13958"/>
                </a:lnTo>
                <a:lnTo>
                  <a:pt x="26455" y="13836"/>
                </a:lnTo>
                <a:lnTo>
                  <a:pt x="25662" y="13775"/>
                </a:lnTo>
                <a:lnTo>
                  <a:pt x="24748" y="13775"/>
                </a:lnTo>
                <a:lnTo>
                  <a:pt x="24565" y="13653"/>
                </a:lnTo>
                <a:lnTo>
                  <a:pt x="24260" y="13471"/>
                </a:lnTo>
                <a:lnTo>
                  <a:pt x="22919" y="12617"/>
                </a:lnTo>
                <a:lnTo>
                  <a:pt x="22554" y="12373"/>
                </a:lnTo>
                <a:lnTo>
                  <a:pt x="22432" y="12313"/>
                </a:lnTo>
                <a:lnTo>
                  <a:pt x="22310" y="12252"/>
                </a:lnTo>
                <a:lnTo>
                  <a:pt x="22310" y="12130"/>
                </a:lnTo>
                <a:lnTo>
                  <a:pt x="22127" y="10728"/>
                </a:lnTo>
                <a:lnTo>
                  <a:pt x="22066" y="10118"/>
                </a:lnTo>
                <a:lnTo>
                  <a:pt x="22066" y="9996"/>
                </a:lnTo>
                <a:lnTo>
                  <a:pt x="22188" y="9874"/>
                </a:lnTo>
                <a:lnTo>
                  <a:pt x="22493" y="9631"/>
                </a:lnTo>
                <a:lnTo>
                  <a:pt x="22615" y="9448"/>
                </a:lnTo>
                <a:lnTo>
                  <a:pt x="22676" y="9204"/>
                </a:lnTo>
                <a:lnTo>
                  <a:pt x="22858" y="8777"/>
                </a:lnTo>
                <a:lnTo>
                  <a:pt x="23224" y="7497"/>
                </a:lnTo>
                <a:lnTo>
                  <a:pt x="23407" y="6766"/>
                </a:lnTo>
                <a:lnTo>
                  <a:pt x="23529" y="6034"/>
                </a:lnTo>
                <a:lnTo>
                  <a:pt x="23651" y="5303"/>
                </a:lnTo>
                <a:lnTo>
                  <a:pt x="23651" y="4511"/>
                </a:lnTo>
                <a:lnTo>
                  <a:pt x="23590" y="3779"/>
                </a:lnTo>
                <a:lnTo>
                  <a:pt x="23468" y="3048"/>
                </a:lnTo>
                <a:lnTo>
                  <a:pt x="23285" y="2316"/>
                </a:lnTo>
                <a:lnTo>
                  <a:pt x="22919" y="1646"/>
                </a:lnTo>
                <a:lnTo>
                  <a:pt x="22493" y="1158"/>
                </a:lnTo>
                <a:lnTo>
                  <a:pt x="22005" y="731"/>
                </a:lnTo>
                <a:lnTo>
                  <a:pt x="21456" y="366"/>
                </a:lnTo>
                <a:lnTo>
                  <a:pt x="20786" y="122"/>
                </a:lnTo>
                <a:lnTo>
                  <a:pt x="19994" y="61"/>
                </a:lnTo>
                <a:lnTo>
                  <a:pt x="1944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PROCESS IS EASY</a:t>
            </a:r>
            <a:endParaRPr/>
          </a:p>
        </p:txBody>
      </p:sp>
      <p:sp>
        <p:nvSpPr>
          <p:cNvPr id="283" name="Shape 28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  <p:cxnSp>
        <p:nvCxnSpPr>
          <p:cNvPr id="284" name="Shape 284"/>
          <p:cNvCxnSpPr/>
          <p:nvPr/>
        </p:nvCxnSpPr>
        <p:spPr>
          <a:xfrm>
            <a:off x="-4800" y="3028950"/>
            <a:ext cx="9153600" cy="0"/>
          </a:xfrm>
          <a:prstGeom prst="straightConnector1">
            <a:avLst/>
          </a:prstGeom>
          <a:noFill/>
          <a:ln w="9525" cap="flat" cmpd="sng">
            <a:solidFill>
              <a:srgbClr val="B3B3B3"/>
            </a:solidFill>
            <a:prstDash val="dash"/>
            <a:round/>
            <a:headEnd type="none" w="lg" len="lg"/>
            <a:tailEnd type="none" w="lg" len="lg"/>
          </a:ln>
        </p:spPr>
      </p:cxnSp>
      <p:cxnSp>
        <p:nvCxnSpPr>
          <p:cNvPr id="285" name="Shape 285"/>
          <p:cNvCxnSpPr/>
          <p:nvPr/>
        </p:nvCxnSpPr>
        <p:spPr>
          <a:xfrm rot="10800000">
            <a:off x="2105025" y="2190750"/>
            <a:ext cx="0" cy="876300"/>
          </a:xfrm>
          <a:prstGeom prst="straightConnector1">
            <a:avLst/>
          </a:prstGeom>
          <a:noFill/>
          <a:ln w="9525" cap="flat" cmpd="sng">
            <a:solidFill>
              <a:srgbClr val="415665"/>
            </a:solidFill>
            <a:prstDash val="solid"/>
            <a:round/>
            <a:headEnd type="oval" w="lg" len="lg"/>
            <a:tailEnd type="oval" w="lg" len="lg"/>
          </a:ln>
        </p:spPr>
      </p:cxnSp>
      <p:cxnSp>
        <p:nvCxnSpPr>
          <p:cNvPr id="286" name="Shape 286"/>
          <p:cNvCxnSpPr/>
          <p:nvPr/>
        </p:nvCxnSpPr>
        <p:spPr>
          <a:xfrm>
            <a:off x="4572000" y="2981325"/>
            <a:ext cx="0" cy="876300"/>
          </a:xfrm>
          <a:prstGeom prst="straightConnector1">
            <a:avLst/>
          </a:prstGeom>
          <a:noFill/>
          <a:ln w="9525" cap="flat" cmpd="sng">
            <a:solidFill>
              <a:srgbClr val="415665"/>
            </a:solidFill>
            <a:prstDash val="solid"/>
            <a:round/>
            <a:headEnd type="oval" w="lg" len="lg"/>
            <a:tailEnd type="oval" w="lg" len="lg"/>
          </a:ln>
        </p:spPr>
      </p:cxnSp>
      <p:cxnSp>
        <p:nvCxnSpPr>
          <p:cNvPr id="287" name="Shape 287"/>
          <p:cNvCxnSpPr/>
          <p:nvPr/>
        </p:nvCxnSpPr>
        <p:spPr>
          <a:xfrm rot="10800000">
            <a:off x="7038975" y="2190750"/>
            <a:ext cx="0" cy="876300"/>
          </a:xfrm>
          <a:prstGeom prst="straightConnector1">
            <a:avLst/>
          </a:prstGeom>
          <a:noFill/>
          <a:ln w="9525" cap="flat" cmpd="sng">
            <a:solidFill>
              <a:srgbClr val="415665"/>
            </a:solidFill>
            <a:prstDash val="solid"/>
            <a:round/>
            <a:headEnd type="oval" w="lg" len="lg"/>
            <a:tailEnd type="oval" w="lg" len="lg"/>
          </a:ln>
        </p:spPr>
      </p:cxnSp>
      <p:sp>
        <p:nvSpPr>
          <p:cNvPr id="288" name="Shape 288"/>
          <p:cNvSpPr txBox="1"/>
          <p:nvPr/>
        </p:nvSpPr>
        <p:spPr>
          <a:xfrm>
            <a:off x="1481175" y="1793875"/>
            <a:ext cx="1247700" cy="4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first</a:t>
            </a:r>
            <a:endParaRPr sz="1800" b="1">
              <a:solidFill>
                <a:srgbClr val="415665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89" name="Shape 289"/>
          <p:cNvSpPr txBox="1"/>
          <p:nvPr/>
        </p:nvSpPr>
        <p:spPr>
          <a:xfrm>
            <a:off x="3948150" y="3727450"/>
            <a:ext cx="1247700" cy="4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second</a:t>
            </a:r>
            <a:endParaRPr sz="1800" b="1">
              <a:solidFill>
                <a:srgbClr val="415665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90" name="Shape 290"/>
          <p:cNvSpPr txBox="1"/>
          <p:nvPr/>
        </p:nvSpPr>
        <p:spPr>
          <a:xfrm>
            <a:off x="6415125" y="1793875"/>
            <a:ext cx="1247700" cy="4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last</a:t>
            </a:r>
            <a:endParaRPr sz="1800" b="1">
              <a:solidFill>
                <a:srgbClr val="415665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grpSp>
        <p:nvGrpSpPr>
          <p:cNvPr id="291" name="Shape 291"/>
          <p:cNvGrpSpPr/>
          <p:nvPr/>
        </p:nvGrpSpPr>
        <p:grpSpPr>
          <a:xfrm>
            <a:off x="1888114" y="2812050"/>
            <a:ext cx="433800" cy="433800"/>
            <a:chOff x="5382800" y="412975"/>
            <a:chExt cx="433800" cy="433800"/>
          </a:xfrm>
        </p:grpSpPr>
        <p:sp>
          <p:nvSpPr>
            <p:cNvPr id="292" name="Shape 292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0DB7C4">
                <a:alpha val="36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Shape 293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0DB7C4">
                <a:alpha val="36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Shape 294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0DB7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5" name="Shape 295"/>
          <p:cNvGrpSpPr/>
          <p:nvPr/>
        </p:nvGrpSpPr>
        <p:grpSpPr>
          <a:xfrm>
            <a:off x="4355089" y="2812050"/>
            <a:ext cx="433800" cy="433800"/>
            <a:chOff x="5382800" y="412975"/>
            <a:chExt cx="433800" cy="433800"/>
          </a:xfrm>
        </p:grpSpPr>
        <p:sp>
          <p:nvSpPr>
            <p:cNvPr id="296" name="Shape 296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0DB7C4">
                <a:alpha val="36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Shape 297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0DB7C4">
                <a:alpha val="36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Shape 298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0DB7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9" name="Shape 299"/>
          <p:cNvGrpSpPr/>
          <p:nvPr/>
        </p:nvGrpSpPr>
        <p:grpSpPr>
          <a:xfrm>
            <a:off x="6822064" y="2812050"/>
            <a:ext cx="433800" cy="433800"/>
            <a:chOff x="5382800" y="412975"/>
            <a:chExt cx="433800" cy="433800"/>
          </a:xfrm>
        </p:grpSpPr>
        <p:sp>
          <p:nvSpPr>
            <p:cNvPr id="300" name="Shape 300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0DB7C4">
                <a:alpha val="36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Shape 301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0DB7C4">
                <a:alpha val="36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Shape 302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0DB7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REVIEW SOME CONCEPTS</a:t>
            </a:r>
            <a:endParaRPr/>
          </a:p>
        </p:txBody>
      </p:sp>
      <p:sp>
        <p:nvSpPr>
          <p:cNvPr id="308" name="Shape 308"/>
          <p:cNvSpPr txBox="1">
            <a:spLocks noGrp="1"/>
          </p:cNvSpPr>
          <p:nvPr>
            <p:ph type="body" idx="1"/>
          </p:nvPr>
        </p:nvSpPr>
        <p:spPr>
          <a:xfrm>
            <a:off x="844425" y="1619250"/>
            <a:ext cx="2430000" cy="13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/>
              <a:t>Yellow</a:t>
            </a:r>
            <a:endParaRPr b="1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gold, butter and ripe lemons. In the spectrum of visible light, yellow is found between green and orange.</a:t>
            </a:r>
            <a:endParaRPr sz="1200"/>
          </a:p>
        </p:txBody>
      </p:sp>
      <p:sp>
        <p:nvSpPr>
          <p:cNvPr id="311" name="Shape 311"/>
          <p:cNvSpPr txBox="1">
            <a:spLocks noGrp="1"/>
          </p:cNvSpPr>
          <p:nvPr>
            <p:ph type="body" idx="2"/>
          </p:nvPr>
        </p:nvSpPr>
        <p:spPr>
          <a:xfrm>
            <a:off x="844425" y="3200400"/>
            <a:ext cx="2430000" cy="13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/>
              <a:t>Yellow</a:t>
            </a:r>
            <a:endParaRPr b="1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gold, butter and ripe lemons. In the spectrum of visible light, yellow is found between green and orange.</a:t>
            </a:r>
            <a:endParaRPr sz="1200"/>
          </a:p>
        </p:txBody>
      </p:sp>
      <p:sp>
        <p:nvSpPr>
          <p:cNvPr id="309" name="Shape 309"/>
          <p:cNvSpPr txBox="1">
            <a:spLocks noGrp="1"/>
          </p:cNvSpPr>
          <p:nvPr>
            <p:ph type="body" idx="3"/>
          </p:nvPr>
        </p:nvSpPr>
        <p:spPr>
          <a:xfrm>
            <a:off x="3398952" y="1619250"/>
            <a:ext cx="2430000" cy="13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/>
              <a:t>Blue</a:t>
            </a:r>
            <a:endParaRPr b="1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colour of the clear sky and the deep sea. It is located between violet and green on the optical spectrum.</a:t>
            </a:r>
            <a:endParaRPr sz="1200"/>
          </a:p>
        </p:txBody>
      </p:sp>
      <p:sp>
        <p:nvSpPr>
          <p:cNvPr id="314" name="Shape 31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  <p:sp>
        <p:nvSpPr>
          <p:cNvPr id="310" name="Shape 310"/>
          <p:cNvSpPr txBox="1">
            <a:spLocks noGrp="1"/>
          </p:cNvSpPr>
          <p:nvPr>
            <p:ph type="body" idx="4294967295"/>
          </p:nvPr>
        </p:nvSpPr>
        <p:spPr>
          <a:xfrm>
            <a:off x="6713538" y="1619250"/>
            <a:ext cx="2430462" cy="13049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/>
              <a:t>Red</a:t>
            </a:r>
            <a:endParaRPr b="1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blood, and because of this it has historically been associated with sacrifice, danger and courage. </a:t>
            </a:r>
            <a:endParaRPr sz="12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312" name="Shape 312"/>
          <p:cNvSpPr txBox="1">
            <a:spLocks noGrp="1"/>
          </p:cNvSpPr>
          <p:nvPr>
            <p:ph type="body" idx="4294967295"/>
          </p:nvPr>
        </p:nvSpPr>
        <p:spPr>
          <a:xfrm>
            <a:off x="6713538" y="3200400"/>
            <a:ext cx="2430462" cy="13049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/>
              <a:t>Blue</a:t>
            </a:r>
            <a:endParaRPr b="1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colour of the clear sky and the deep sea. It is located between violet and green on the optical spectrum.</a:t>
            </a:r>
            <a:endParaRPr sz="1200"/>
          </a:p>
        </p:txBody>
      </p:sp>
      <p:sp>
        <p:nvSpPr>
          <p:cNvPr id="313" name="Shape 313"/>
          <p:cNvSpPr txBox="1">
            <a:spLocks noGrp="1"/>
          </p:cNvSpPr>
          <p:nvPr>
            <p:ph type="body" idx="4294967295"/>
          </p:nvPr>
        </p:nvSpPr>
        <p:spPr>
          <a:xfrm>
            <a:off x="6713538" y="3200400"/>
            <a:ext cx="2430462" cy="13049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/>
              <a:t>Red</a:t>
            </a:r>
            <a:endParaRPr b="1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blood, and because of this it has historically been associated with sacrifice, danger and courage. </a:t>
            </a:r>
            <a:endParaRPr sz="12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sz="12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18</a:t>
            </a:fld>
            <a:endParaRPr/>
          </a:p>
        </p:txBody>
      </p:sp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You can copy&amp;paste graphs from </a:t>
            </a:r>
            <a:r>
              <a:rPr lang="en" u="sng">
                <a:hlinkClick r:id="rId3"/>
              </a:rPr>
              <a:t>Google Sheets</a:t>
            </a:r>
            <a:endParaRPr/>
          </a:p>
        </p:txBody>
      </p:sp>
      <p:pic>
        <p:nvPicPr>
          <p:cNvPr id="321" name="Shape 3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75525" y="407600"/>
            <a:ext cx="5278126" cy="437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/>
          <p:nvPr/>
        </p:nvSpPr>
        <p:spPr>
          <a:xfrm>
            <a:off x="5375410" y="489800"/>
            <a:ext cx="2075120" cy="4163909"/>
          </a:xfrm>
          <a:custGeom>
            <a:avLst/>
            <a:gdLst/>
            <a:ahLst/>
            <a:cxnLst/>
            <a:rect l="0" t="0" r="0" b="0"/>
            <a:pathLst>
              <a:path w="30819" h="61841" extrusionOk="0">
                <a:moveTo>
                  <a:pt x="5160" y="2580"/>
                </a:moveTo>
                <a:lnTo>
                  <a:pt x="5295" y="2648"/>
                </a:lnTo>
                <a:lnTo>
                  <a:pt x="5363" y="2784"/>
                </a:lnTo>
                <a:lnTo>
                  <a:pt x="5363" y="2920"/>
                </a:lnTo>
                <a:lnTo>
                  <a:pt x="5363" y="3055"/>
                </a:lnTo>
                <a:lnTo>
                  <a:pt x="5295" y="3191"/>
                </a:lnTo>
                <a:lnTo>
                  <a:pt x="5160" y="3259"/>
                </a:lnTo>
                <a:lnTo>
                  <a:pt x="4888" y="3259"/>
                </a:lnTo>
                <a:lnTo>
                  <a:pt x="4752" y="3191"/>
                </a:lnTo>
                <a:lnTo>
                  <a:pt x="4684" y="3055"/>
                </a:lnTo>
                <a:lnTo>
                  <a:pt x="4684" y="2920"/>
                </a:lnTo>
                <a:lnTo>
                  <a:pt x="4684" y="2784"/>
                </a:lnTo>
                <a:lnTo>
                  <a:pt x="4752" y="2648"/>
                </a:lnTo>
                <a:lnTo>
                  <a:pt x="4888" y="2580"/>
                </a:lnTo>
                <a:close/>
                <a:moveTo>
                  <a:pt x="15410" y="2241"/>
                </a:moveTo>
                <a:lnTo>
                  <a:pt x="15681" y="2309"/>
                </a:lnTo>
                <a:lnTo>
                  <a:pt x="15885" y="2444"/>
                </a:lnTo>
                <a:lnTo>
                  <a:pt x="16021" y="2648"/>
                </a:lnTo>
                <a:lnTo>
                  <a:pt x="16088" y="2920"/>
                </a:lnTo>
                <a:lnTo>
                  <a:pt x="16021" y="3191"/>
                </a:lnTo>
                <a:lnTo>
                  <a:pt x="15885" y="3395"/>
                </a:lnTo>
                <a:lnTo>
                  <a:pt x="15681" y="3531"/>
                </a:lnTo>
                <a:lnTo>
                  <a:pt x="15410" y="3598"/>
                </a:lnTo>
                <a:lnTo>
                  <a:pt x="15138" y="3531"/>
                </a:lnTo>
                <a:lnTo>
                  <a:pt x="14934" y="3395"/>
                </a:lnTo>
                <a:lnTo>
                  <a:pt x="14799" y="3191"/>
                </a:lnTo>
                <a:lnTo>
                  <a:pt x="14731" y="2920"/>
                </a:lnTo>
                <a:lnTo>
                  <a:pt x="14799" y="2648"/>
                </a:lnTo>
                <a:lnTo>
                  <a:pt x="14934" y="2444"/>
                </a:lnTo>
                <a:lnTo>
                  <a:pt x="15138" y="2309"/>
                </a:lnTo>
                <a:lnTo>
                  <a:pt x="15410" y="2241"/>
                </a:lnTo>
                <a:close/>
                <a:moveTo>
                  <a:pt x="29393" y="5228"/>
                </a:moveTo>
                <a:lnTo>
                  <a:pt x="29461" y="5296"/>
                </a:lnTo>
                <a:lnTo>
                  <a:pt x="29461" y="54849"/>
                </a:lnTo>
                <a:lnTo>
                  <a:pt x="1426" y="54849"/>
                </a:lnTo>
                <a:lnTo>
                  <a:pt x="1426" y="5296"/>
                </a:lnTo>
                <a:lnTo>
                  <a:pt x="1494" y="5228"/>
                </a:lnTo>
                <a:close/>
                <a:moveTo>
                  <a:pt x="15410" y="544"/>
                </a:moveTo>
                <a:lnTo>
                  <a:pt x="19143" y="612"/>
                </a:lnTo>
                <a:lnTo>
                  <a:pt x="23012" y="747"/>
                </a:lnTo>
                <a:lnTo>
                  <a:pt x="26339" y="951"/>
                </a:lnTo>
                <a:lnTo>
                  <a:pt x="27560" y="1087"/>
                </a:lnTo>
                <a:lnTo>
                  <a:pt x="27560" y="1087"/>
                </a:lnTo>
                <a:lnTo>
                  <a:pt x="26339" y="1019"/>
                </a:lnTo>
                <a:lnTo>
                  <a:pt x="23012" y="815"/>
                </a:lnTo>
                <a:lnTo>
                  <a:pt x="19143" y="680"/>
                </a:lnTo>
                <a:lnTo>
                  <a:pt x="15410" y="612"/>
                </a:lnTo>
                <a:lnTo>
                  <a:pt x="11676" y="680"/>
                </a:lnTo>
                <a:lnTo>
                  <a:pt x="7807" y="815"/>
                </a:lnTo>
                <a:lnTo>
                  <a:pt x="4481" y="1019"/>
                </a:lnTo>
                <a:lnTo>
                  <a:pt x="3259" y="1087"/>
                </a:lnTo>
                <a:lnTo>
                  <a:pt x="2444" y="1223"/>
                </a:lnTo>
                <a:lnTo>
                  <a:pt x="1969" y="1358"/>
                </a:lnTo>
                <a:lnTo>
                  <a:pt x="1630" y="1494"/>
                </a:lnTo>
                <a:lnTo>
                  <a:pt x="1290" y="1698"/>
                </a:lnTo>
                <a:lnTo>
                  <a:pt x="1019" y="1901"/>
                </a:lnTo>
                <a:lnTo>
                  <a:pt x="815" y="2173"/>
                </a:lnTo>
                <a:lnTo>
                  <a:pt x="679" y="2444"/>
                </a:lnTo>
                <a:lnTo>
                  <a:pt x="544" y="2852"/>
                </a:lnTo>
                <a:lnTo>
                  <a:pt x="544" y="3259"/>
                </a:lnTo>
                <a:lnTo>
                  <a:pt x="544" y="58311"/>
                </a:lnTo>
                <a:lnTo>
                  <a:pt x="544" y="58718"/>
                </a:lnTo>
                <a:lnTo>
                  <a:pt x="476" y="58311"/>
                </a:lnTo>
                <a:lnTo>
                  <a:pt x="476" y="3259"/>
                </a:lnTo>
                <a:lnTo>
                  <a:pt x="544" y="2784"/>
                </a:lnTo>
                <a:lnTo>
                  <a:pt x="612" y="2444"/>
                </a:lnTo>
                <a:lnTo>
                  <a:pt x="747" y="2105"/>
                </a:lnTo>
                <a:lnTo>
                  <a:pt x="951" y="1834"/>
                </a:lnTo>
                <a:lnTo>
                  <a:pt x="1222" y="1630"/>
                </a:lnTo>
                <a:lnTo>
                  <a:pt x="1562" y="1426"/>
                </a:lnTo>
                <a:lnTo>
                  <a:pt x="1969" y="1290"/>
                </a:lnTo>
                <a:lnTo>
                  <a:pt x="2444" y="1155"/>
                </a:lnTo>
                <a:lnTo>
                  <a:pt x="3259" y="1087"/>
                </a:lnTo>
                <a:lnTo>
                  <a:pt x="4481" y="951"/>
                </a:lnTo>
                <a:lnTo>
                  <a:pt x="7807" y="747"/>
                </a:lnTo>
                <a:lnTo>
                  <a:pt x="11676" y="612"/>
                </a:lnTo>
                <a:lnTo>
                  <a:pt x="15410" y="544"/>
                </a:lnTo>
                <a:close/>
                <a:moveTo>
                  <a:pt x="27560" y="1087"/>
                </a:moveTo>
                <a:lnTo>
                  <a:pt x="28375" y="1155"/>
                </a:lnTo>
                <a:lnTo>
                  <a:pt x="28850" y="1290"/>
                </a:lnTo>
                <a:lnTo>
                  <a:pt x="29257" y="1426"/>
                </a:lnTo>
                <a:lnTo>
                  <a:pt x="29597" y="1630"/>
                </a:lnTo>
                <a:lnTo>
                  <a:pt x="29868" y="1834"/>
                </a:lnTo>
                <a:lnTo>
                  <a:pt x="30072" y="2105"/>
                </a:lnTo>
                <a:lnTo>
                  <a:pt x="30208" y="2444"/>
                </a:lnTo>
                <a:lnTo>
                  <a:pt x="30276" y="2784"/>
                </a:lnTo>
                <a:lnTo>
                  <a:pt x="30344" y="3259"/>
                </a:lnTo>
                <a:lnTo>
                  <a:pt x="30344" y="58311"/>
                </a:lnTo>
                <a:lnTo>
                  <a:pt x="30276" y="58718"/>
                </a:lnTo>
                <a:lnTo>
                  <a:pt x="30208" y="59125"/>
                </a:lnTo>
                <a:lnTo>
                  <a:pt x="30072" y="59465"/>
                </a:lnTo>
                <a:lnTo>
                  <a:pt x="29868" y="59736"/>
                </a:lnTo>
                <a:lnTo>
                  <a:pt x="29597" y="60008"/>
                </a:lnTo>
                <a:lnTo>
                  <a:pt x="29257" y="60144"/>
                </a:lnTo>
                <a:lnTo>
                  <a:pt x="28850" y="60347"/>
                </a:lnTo>
                <a:lnTo>
                  <a:pt x="28375" y="60415"/>
                </a:lnTo>
                <a:lnTo>
                  <a:pt x="26746" y="60687"/>
                </a:lnTo>
                <a:lnTo>
                  <a:pt x="23895" y="60958"/>
                </a:lnTo>
                <a:lnTo>
                  <a:pt x="22130" y="61094"/>
                </a:lnTo>
                <a:lnTo>
                  <a:pt x="20093" y="61230"/>
                </a:lnTo>
                <a:lnTo>
                  <a:pt x="17853" y="61298"/>
                </a:lnTo>
                <a:lnTo>
                  <a:pt x="12966" y="61298"/>
                </a:lnTo>
                <a:lnTo>
                  <a:pt x="10726" y="61230"/>
                </a:lnTo>
                <a:lnTo>
                  <a:pt x="8689" y="61094"/>
                </a:lnTo>
                <a:lnTo>
                  <a:pt x="6924" y="60958"/>
                </a:lnTo>
                <a:lnTo>
                  <a:pt x="4073" y="60687"/>
                </a:lnTo>
                <a:lnTo>
                  <a:pt x="2444" y="60415"/>
                </a:lnTo>
                <a:lnTo>
                  <a:pt x="1969" y="60347"/>
                </a:lnTo>
                <a:lnTo>
                  <a:pt x="1562" y="60144"/>
                </a:lnTo>
                <a:lnTo>
                  <a:pt x="1290" y="60008"/>
                </a:lnTo>
                <a:lnTo>
                  <a:pt x="951" y="59736"/>
                </a:lnTo>
                <a:lnTo>
                  <a:pt x="747" y="59465"/>
                </a:lnTo>
                <a:lnTo>
                  <a:pt x="612" y="59125"/>
                </a:lnTo>
                <a:lnTo>
                  <a:pt x="544" y="58718"/>
                </a:lnTo>
                <a:lnTo>
                  <a:pt x="544" y="58718"/>
                </a:lnTo>
                <a:lnTo>
                  <a:pt x="679" y="59125"/>
                </a:lnTo>
                <a:lnTo>
                  <a:pt x="815" y="59397"/>
                </a:lnTo>
                <a:lnTo>
                  <a:pt x="1019" y="59669"/>
                </a:lnTo>
                <a:lnTo>
                  <a:pt x="1290" y="59940"/>
                </a:lnTo>
                <a:lnTo>
                  <a:pt x="1630" y="60144"/>
                </a:lnTo>
                <a:lnTo>
                  <a:pt x="2037" y="60279"/>
                </a:lnTo>
                <a:lnTo>
                  <a:pt x="2444" y="60415"/>
                </a:lnTo>
                <a:lnTo>
                  <a:pt x="4073" y="60619"/>
                </a:lnTo>
                <a:lnTo>
                  <a:pt x="6924" y="60890"/>
                </a:lnTo>
                <a:lnTo>
                  <a:pt x="8689" y="61026"/>
                </a:lnTo>
                <a:lnTo>
                  <a:pt x="10726" y="61162"/>
                </a:lnTo>
                <a:lnTo>
                  <a:pt x="12966" y="61230"/>
                </a:lnTo>
                <a:lnTo>
                  <a:pt x="17853" y="61230"/>
                </a:lnTo>
                <a:lnTo>
                  <a:pt x="20093" y="61162"/>
                </a:lnTo>
                <a:lnTo>
                  <a:pt x="22130" y="61026"/>
                </a:lnTo>
                <a:lnTo>
                  <a:pt x="23895" y="60890"/>
                </a:lnTo>
                <a:lnTo>
                  <a:pt x="26746" y="60619"/>
                </a:lnTo>
                <a:lnTo>
                  <a:pt x="28375" y="60415"/>
                </a:lnTo>
                <a:lnTo>
                  <a:pt x="28850" y="60279"/>
                </a:lnTo>
                <a:lnTo>
                  <a:pt x="29190" y="60144"/>
                </a:lnTo>
                <a:lnTo>
                  <a:pt x="29529" y="59940"/>
                </a:lnTo>
                <a:lnTo>
                  <a:pt x="29800" y="59669"/>
                </a:lnTo>
                <a:lnTo>
                  <a:pt x="30004" y="59397"/>
                </a:lnTo>
                <a:lnTo>
                  <a:pt x="30140" y="59125"/>
                </a:lnTo>
                <a:lnTo>
                  <a:pt x="30276" y="58718"/>
                </a:lnTo>
                <a:lnTo>
                  <a:pt x="30276" y="58311"/>
                </a:lnTo>
                <a:lnTo>
                  <a:pt x="30276" y="3259"/>
                </a:lnTo>
                <a:lnTo>
                  <a:pt x="30276" y="2852"/>
                </a:lnTo>
                <a:lnTo>
                  <a:pt x="30140" y="2444"/>
                </a:lnTo>
                <a:lnTo>
                  <a:pt x="30004" y="2173"/>
                </a:lnTo>
                <a:lnTo>
                  <a:pt x="29800" y="1901"/>
                </a:lnTo>
                <a:lnTo>
                  <a:pt x="29529" y="1698"/>
                </a:lnTo>
                <a:lnTo>
                  <a:pt x="29190" y="1494"/>
                </a:lnTo>
                <a:lnTo>
                  <a:pt x="28850" y="1358"/>
                </a:lnTo>
                <a:lnTo>
                  <a:pt x="28375" y="1223"/>
                </a:lnTo>
                <a:lnTo>
                  <a:pt x="27560" y="1087"/>
                </a:lnTo>
                <a:close/>
                <a:moveTo>
                  <a:pt x="15410" y="1"/>
                </a:moveTo>
                <a:lnTo>
                  <a:pt x="11608" y="69"/>
                </a:lnTo>
                <a:lnTo>
                  <a:pt x="7739" y="204"/>
                </a:lnTo>
                <a:lnTo>
                  <a:pt x="4413" y="408"/>
                </a:lnTo>
                <a:lnTo>
                  <a:pt x="3191" y="544"/>
                </a:lnTo>
                <a:lnTo>
                  <a:pt x="2309" y="680"/>
                </a:lnTo>
                <a:lnTo>
                  <a:pt x="1765" y="815"/>
                </a:lnTo>
                <a:lnTo>
                  <a:pt x="1290" y="1019"/>
                </a:lnTo>
                <a:lnTo>
                  <a:pt x="883" y="1223"/>
                </a:lnTo>
                <a:lnTo>
                  <a:pt x="544" y="1494"/>
                </a:lnTo>
                <a:lnTo>
                  <a:pt x="340" y="1901"/>
                </a:lnTo>
                <a:lnTo>
                  <a:pt x="136" y="2241"/>
                </a:lnTo>
                <a:lnTo>
                  <a:pt x="1" y="2716"/>
                </a:lnTo>
                <a:lnTo>
                  <a:pt x="1" y="3259"/>
                </a:lnTo>
                <a:lnTo>
                  <a:pt x="1" y="58311"/>
                </a:lnTo>
                <a:lnTo>
                  <a:pt x="1" y="58854"/>
                </a:lnTo>
                <a:lnTo>
                  <a:pt x="136" y="59261"/>
                </a:lnTo>
                <a:lnTo>
                  <a:pt x="340" y="59736"/>
                </a:lnTo>
                <a:lnTo>
                  <a:pt x="612" y="60076"/>
                </a:lnTo>
                <a:lnTo>
                  <a:pt x="951" y="60347"/>
                </a:lnTo>
                <a:lnTo>
                  <a:pt x="1358" y="60619"/>
                </a:lnTo>
                <a:lnTo>
                  <a:pt x="1833" y="60823"/>
                </a:lnTo>
                <a:lnTo>
                  <a:pt x="2309" y="60958"/>
                </a:lnTo>
                <a:lnTo>
                  <a:pt x="4006" y="61162"/>
                </a:lnTo>
                <a:lnTo>
                  <a:pt x="6857" y="61501"/>
                </a:lnTo>
                <a:lnTo>
                  <a:pt x="8689" y="61637"/>
                </a:lnTo>
                <a:lnTo>
                  <a:pt x="10726" y="61705"/>
                </a:lnTo>
                <a:lnTo>
                  <a:pt x="12966" y="61773"/>
                </a:lnTo>
                <a:lnTo>
                  <a:pt x="15410" y="61841"/>
                </a:lnTo>
                <a:lnTo>
                  <a:pt x="17853" y="61773"/>
                </a:lnTo>
                <a:lnTo>
                  <a:pt x="20093" y="61705"/>
                </a:lnTo>
                <a:lnTo>
                  <a:pt x="22130" y="61637"/>
                </a:lnTo>
                <a:lnTo>
                  <a:pt x="23963" y="61501"/>
                </a:lnTo>
                <a:lnTo>
                  <a:pt x="26814" y="61162"/>
                </a:lnTo>
                <a:lnTo>
                  <a:pt x="28511" y="60958"/>
                </a:lnTo>
                <a:lnTo>
                  <a:pt x="28986" y="60823"/>
                </a:lnTo>
                <a:lnTo>
                  <a:pt x="29461" y="60619"/>
                </a:lnTo>
                <a:lnTo>
                  <a:pt x="29868" y="60347"/>
                </a:lnTo>
                <a:lnTo>
                  <a:pt x="30208" y="60076"/>
                </a:lnTo>
                <a:lnTo>
                  <a:pt x="30479" y="59736"/>
                </a:lnTo>
                <a:lnTo>
                  <a:pt x="30683" y="59261"/>
                </a:lnTo>
                <a:lnTo>
                  <a:pt x="30819" y="58854"/>
                </a:lnTo>
                <a:lnTo>
                  <a:pt x="30819" y="58311"/>
                </a:lnTo>
                <a:lnTo>
                  <a:pt x="30819" y="3259"/>
                </a:lnTo>
                <a:lnTo>
                  <a:pt x="30819" y="2716"/>
                </a:lnTo>
                <a:lnTo>
                  <a:pt x="30683" y="2241"/>
                </a:lnTo>
                <a:lnTo>
                  <a:pt x="30547" y="1901"/>
                </a:lnTo>
                <a:lnTo>
                  <a:pt x="30276" y="1494"/>
                </a:lnTo>
                <a:lnTo>
                  <a:pt x="29936" y="1223"/>
                </a:lnTo>
                <a:lnTo>
                  <a:pt x="29529" y="1019"/>
                </a:lnTo>
                <a:lnTo>
                  <a:pt x="29054" y="815"/>
                </a:lnTo>
                <a:lnTo>
                  <a:pt x="28511" y="680"/>
                </a:lnTo>
                <a:lnTo>
                  <a:pt x="27628" y="544"/>
                </a:lnTo>
                <a:lnTo>
                  <a:pt x="26406" y="408"/>
                </a:lnTo>
                <a:lnTo>
                  <a:pt x="23080" y="204"/>
                </a:lnTo>
                <a:lnTo>
                  <a:pt x="19211" y="69"/>
                </a:lnTo>
                <a:lnTo>
                  <a:pt x="15410" y="1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B3B3B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Shape 327"/>
          <p:cNvSpPr/>
          <p:nvPr/>
        </p:nvSpPr>
        <p:spPr>
          <a:xfrm>
            <a:off x="5468725" y="839000"/>
            <a:ext cx="1888500" cy="33561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99999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Place your screenshot here</a:t>
            </a:r>
            <a:endParaRPr sz="1000">
              <a:solidFill>
                <a:srgbClr val="99999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29" name="Shape 32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ANDROID PROJECT</a:t>
            </a:r>
            <a:endParaRPr/>
          </a:p>
        </p:txBody>
      </p:sp>
      <p:sp>
        <p:nvSpPr>
          <p:cNvPr id="330" name="Shape 330"/>
          <p:cNvSpPr txBox="1">
            <a:spLocks noGrp="1"/>
          </p:cNvSpPr>
          <p:nvPr>
            <p:ph type="body" idx="1"/>
          </p:nvPr>
        </p:nvSpPr>
        <p:spPr>
          <a:xfrm>
            <a:off x="844425" y="1538075"/>
            <a:ext cx="3552600" cy="338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Show and explain your web, app or software projects using these gadget templates.</a:t>
            </a:r>
            <a:endParaRPr/>
          </a:p>
        </p:txBody>
      </p:sp>
      <p:sp>
        <p:nvSpPr>
          <p:cNvPr id="328" name="Shape 32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19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INSTRUCTIONS FOR USE</a:t>
            </a:r>
            <a:endParaRPr dirty="0"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844425" y="1359600"/>
            <a:ext cx="3611100" cy="28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300" b="1" dirty="0"/>
              <a:t>EDIT IN GOOGLE SLIDES</a:t>
            </a:r>
            <a:endParaRPr sz="1300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dirty="0"/>
              <a:t>Click on the button under the presentation preview that says "Use as Google Slides Theme".</a:t>
            </a:r>
            <a:endParaRPr sz="1300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dirty="0"/>
              <a:t>You will get a copy of this document on your Google Drive and will be able to edit, add or delete slides.</a:t>
            </a:r>
            <a:endParaRPr sz="1300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dirty="0"/>
              <a:t>You have to be signed in to your Google account.</a:t>
            </a:r>
            <a:endParaRPr sz="1300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00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sz="1300" dirty="0"/>
          </a:p>
        </p:txBody>
      </p:sp>
      <p:sp>
        <p:nvSpPr>
          <p:cNvPr id="83" name="Shape 83"/>
          <p:cNvSpPr txBox="1">
            <a:spLocks noGrp="1"/>
          </p:cNvSpPr>
          <p:nvPr>
            <p:ph type="body" idx="2"/>
          </p:nvPr>
        </p:nvSpPr>
        <p:spPr>
          <a:xfrm>
            <a:off x="4543956" y="1359600"/>
            <a:ext cx="3868500" cy="28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300" b="1"/>
              <a:t>EDIT IN POWERPOINT®</a:t>
            </a:r>
            <a:endParaRPr sz="13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300"/>
              <a:t>Click on the button under the presentation preview that says "Download as PowerPoint template". You will get a .pptx file that you can edit in PowerPoint.  </a:t>
            </a:r>
            <a:endParaRPr sz="13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300"/>
              <a:t>Remember to download and install the fonts used in this presentation (you’ll find the links to the font files needed in the </a:t>
            </a:r>
            <a:r>
              <a:rPr lang="en" sz="1300" u="sng">
                <a:hlinkClick r:id="rId3"/>
              </a:rPr>
              <a:t>Presentation design slide</a:t>
            </a:r>
            <a:r>
              <a:rPr lang="en" sz="1300"/>
              <a:t>)</a:t>
            </a:r>
            <a:endParaRPr sz="1300"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/>
          <p:nvPr/>
        </p:nvSpPr>
        <p:spPr>
          <a:xfrm>
            <a:off x="5534021" y="623036"/>
            <a:ext cx="1863608" cy="3921828"/>
          </a:xfrm>
          <a:custGeom>
            <a:avLst/>
            <a:gdLst/>
            <a:ahLst/>
            <a:cxnLst/>
            <a:rect l="0" t="0" r="0" b="0"/>
            <a:pathLst>
              <a:path w="25999" h="54713" extrusionOk="0">
                <a:moveTo>
                  <a:pt x="12966" y="2173"/>
                </a:moveTo>
                <a:lnTo>
                  <a:pt x="13169" y="2240"/>
                </a:lnTo>
                <a:lnTo>
                  <a:pt x="13373" y="2308"/>
                </a:lnTo>
                <a:lnTo>
                  <a:pt x="13441" y="2512"/>
                </a:lnTo>
                <a:lnTo>
                  <a:pt x="13509" y="2716"/>
                </a:lnTo>
                <a:lnTo>
                  <a:pt x="13441" y="2919"/>
                </a:lnTo>
                <a:lnTo>
                  <a:pt x="13373" y="3123"/>
                </a:lnTo>
                <a:lnTo>
                  <a:pt x="13169" y="3191"/>
                </a:lnTo>
                <a:lnTo>
                  <a:pt x="12966" y="3259"/>
                </a:lnTo>
                <a:lnTo>
                  <a:pt x="12762" y="3191"/>
                </a:lnTo>
                <a:lnTo>
                  <a:pt x="12626" y="3123"/>
                </a:lnTo>
                <a:lnTo>
                  <a:pt x="12491" y="2919"/>
                </a:lnTo>
                <a:lnTo>
                  <a:pt x="12423" y="2716"/>
                </a:lnTo>
                <a:lnTo>
                  <a:pt x="12491" y="2512"/>
                </a:lnTo>
                <a:lnTo>
                  <a:pt x="12626" y="2308"/>
                </a:lnTo>
                <a:lnTo>
                  <a:pt x="12762" y="2240"/>
                </a:lnTo>
                <a:lnTo>
                  <a:pt x="12966" y="2173"/>
                </a:lnTo>
                <a:close/>
                <a:moveTo>
                  <a:pt x="14934" y="4480"/>
                </a:moveTo>
                <a:lnTo>
                  <a:pt x="15002" y="4548"/>
                </a:lnTo>
                <a:lnTo>
                  <a:pt x="15070" y="4684"/>
                </a:lnTo>
                <a:lnTo>
                  <a:pt x="15138" y="4752"/>
                </a:lnTo>
                <a:lnTo>
                  <a:pt x="15070" y="4888"/>
                </a:lnTo>
                <a:lnTo>
                  <a:pt x="15002" y="5024"/>
                </a:lnTo>
                <a:lnTo>
                  <a:pt x="14934" y="5024"/>
                </a:lnTo>
                <a:lnTo>
                  <a:pt x="14799" y="5091"/>
                </a:lnTo>
                <a:lnTo>
                  <a:pt x="11065" y="5091"/>
                </a:lnTo>
                <a:lnTo>
                  <a:pt x="10929" y="5024"/>
                </a:lnTo>
                <a:lnTo>
                  <a:pt x="10861" y="5024"/>
                </a:lnTo>
                <a:lnTo>
                  <a:pt x="10794" y="4888"/>
                </a:lnTo>
                <a:lnTo>
                  <a:pt x="10726" y="4752"/>
                </a:lnTo>
                <a:lnTo>
                  <a:pt x="10794" y="4684"/>
                </a:lnTo>
                <a:lnTo>
                  <a:pt x="10861" y="4548"/>
                </a:lnTo>
                <a:lnTo>
                  <a:pt x="10929" y="4480"/>
                </a:lnTo>
                <a:close/>
                <a:moveTo>
                  <a:pt x="23963" y="7807"/>
                </a:moveTo>
                <a:lnTo>
                  <a:pt x="23963" y="7875"/>
                </a:lnTo>
                <a:lnTo>
                  <a:pt x="23963" y="46771"/>
                </a:lnTo>
                <a:lnTo>
                  <a:pt x="23963" y="46838"/>
                </a:lnTo>
                <a:lnTo>
                  <a:pt x="1969" y="46838"/>
                </a:lnTo>
                <a:lnTo>
                  <a:pt x="1969" y="46771"/>
                </a:lnTo>
                <a:lnTo>
                  <a:pt x="1969" y="7875"/>
                </a:lnTo>
                <a:lnTo>
                  <a:pt x="1969" y="7807"/>
                </a:lnTo>
                <a:close/>
                <a:moveTo>
                  <a:pt x="12558" y="48536"/>
                </a:moveTo>
                <a:lnTo>
                  <a:pt x="12151" y="48671"/>
                </a:lnTo>
                <a:lnTo>
                  <a:pt x="11812" y="48875"/>
                </a:lnTo>
                <a:lnTo>
                  <a:pt x="11472" y="49146"/>
                </a:lnTo>
                <a:lnTo>
                  <a:pt x="11269" y="49418"/>
                </a:lnTo>
                <a:lnTo>
                  <a:pt x="11065" y="49825"/>
                </a:lnTo>
                <a:lnTo>
                  <a:pt x="10929" y="50165"/>
                </a:lnTo>
                <a:lnTo>
                  <a:pt x="10861" y="50640"/>
                </a:lnTo>
                <a:lnTo>
                  <a:pt x="10929" y="51047"/>
                </a:lnTo>
                <a:lnTo>
                  <a:pt x="11065" y="51454"/>
                </a:lnTo>
                <a:lnTo>
                  <a:pt x="11269" y="51794"/>
                </a:lnTo>
                <a:lnTo>
                  <a:pt x="11472" y="52065"/>
                </a:lnTo>
                <a:lnTo>
                  <a:pt x="11812" y="52337"/>
                </a:lnTo>
                <a:lnTo>
                  <a:pt x="12151" y="52541"/>
                </a:lnTo>
                <a:lnTo>
                  <a:pt x="12558" y="52676"/>
                </a:lnTo>
                <a:lnTo>
                  <a:pt x="12966" y="52744"/>
                </a:lnTo>
                <a:lnTo>
                  <a:pt x="13373" y="52676"/>
                </a:lnTo>
                <a:lnTo>
                  <a:pt x="13780" y="52541"/>
                </a:lnTo>
                <a:lnTo>
                  <a:pt x="14120" y="52337"/>
                </a:lnTo>
                <a:lnTo>
                  <a:pt x="14459" y="52065"/>
                </a:lnTo>
                <a:lnTo>
                  <a:pt x="14731" y="51794"/>
                </a:lnTo>
                <a:lnTo>
                  <a:pt x="14934" y="51454"/>
                </a:lnTo>
                <a:lnTo>
                  <a:pt x="15002" y="51047"/>
                </a:lnTo>
                <a:lnTo>
                  <a:pt x="15070" y="50640"/>
                </a:lnTo>
                <a:lnTo>
                  <a:pt x="15002" y="50165"/>
                </a:lnTo>
                <a:lnTo>
                  <a:pt x="14934" y="49825"/>
                </a:lnTo>
                <a:lnTo>
                  <a:pt x="14731" y="49418"/>
                </a:lnTo>
                <a:lnTo>
                  <a:pt x="14459" y="49146"/>
                </a:lnTo>
                <a:lnTo>
                  <a:pt x="14120" y="48875"/>
                </a:lnTo>
                <a:lnTo>
                  <a:pt x="13780" y="48671"/>
                </a:lnTo>
                <a:lnTo>
                  <a:pt x="13373" y="48536"/>
                </a:lnTo>
                <a:close/>
                <a:moveTo>
                  <a:pt x="12966" y="48332"/>
                </a:moveTo>
                <a:lnTo>
                  <a:pt x="13441" y="48400"/>
                </a:lnTo>
                <a:lnTo>
                  <a:pt x="13848" y="48536"/>
                </a:lnTo>
                <a:lnTo>
                  <a:pt x="14256" y="48739"/>
                </a:lnTo>
                <a:lnTo>
                  <a:pt x="14595" y="49011"/>
                </a:lnTo>
                <a:lnTo>
                  <a:pt x="14866" y="49350"/>
                </a:lnTo>
                <a:lnTo>
                  <a:pt x="15070" y="49757"/>
                </a:lnTo>
                <a:lnTo>
                  <a:pt x="15206" y="50165"/>
                </a:lnTo>
                <a:lnTo>
                  <a:pt x="15274" y="50640"/>
                </a:lnTo>
                <a:lnTo>
                  <a:pt x="15206" y="51047"/>
                </a:lnTo>
                <a:lnTo>
                  <a:pt x="15070" y="51522"/>
                </a:lnTo>
                <a:lnTo>
                  <a:pt x="14866" y="51862"/>
                </a:lnTo>
                <a:lnTo>
                  <a:pt x="14595" y="52201"/>
                </a:lnTo>
                <a:lnTo>
                  <a:pt x="14256" y="52473"/>
                </a:lnTo>
                <a:lnTo>
                  <a:pt x="13848" y="52676"/>
                </a:lnTo>
                <a:lnTo>
                  <a:pt x="13441" y="52812"/>
                </a:lnTo>
                <a:lnTo>
                  <a:pt x="12966" y="52880"/>
                </a:lnTo>
                <a:lnTo>
                  <a:pt x="12558" y="52812"/>
                </a:lnTo>
                <a:lnTo>
                  <a:pt x="12083" y="52676"/>
                </a:lnTo>
                <a:lnTo>
                  <a:pt x="11744" y="52473"/>
                </a:lnTo>
                <a:lnTo>
                  <a:pt x="11404" y="52201"/>
                </a:lnTo>
                <a:lnTo>
                  <a:pt x="11133" y="51862"/>
                </a:lnTo>
                <a:lnTo>
                  <a:pt x="10929" y="51522"/>
                </a:lnTo>
                <a:lnTo>
                  <a:pt x="10794" y="51047"/>
                </a:lnTo>
                <a:lnTo>
                  <a:pt x="10726" y="50640"/>
                </a:lnTo>
                <a:lnTo>
                  <a:pt x="10794" y="50165"/>
                </a:lnTo>
                <a:lnTo>
                  <a:pt x="10929" y="49757"/>
                </a:lnTo>
                <a:lnTo>
                  <a:pt x="11133" y="49350"/>
                </a:lnTo>
                <a:lnTo>
                  <a:pt x="11404" y="49011"/>
                </a:lnTo>
                <a:lnTo>
                  <a:pt x="11744" y="48739"/>
                </a:lnTo>
                <a:lnTo>
                  <a:pt x="12083" y="48536"/>
                </a:lnTo>
                <a:lnTo>
                  <a:pt x="12558" y="48400"/>
                </a:lnTo>
                <a:lnTo>
                  <a:pt x="12966" y="48332"/>
                </a:lnTo>
                <a:close/>
                <a:moveTo>
                  <a:pt x="3938" y="679"/>
                </a:moveTo>
                <a:lnTo>
                  <a:pt x="3259" y="747"/>
                </a:lnTo>
                <a:lnTo>
                  <a:pt x="2648" y="951"/>
                </a:lnTo>
                <a:lnTo>
                  <a:pt x="2105" y="1222"/>
                </a:lnTo>
                <a:lnTo>
                  <a:pt x="1630" y="1629"/>
                </a:lnTo>
                <a:lnTo>
                  <a:pt x="1290" y="2105"/>
                </a:lnTo>
                <a:lnTo>
                  <a:pt x="951" y="2648"/>
                </a:lnTo>
                <a:lnTo>
                  <a:pt x="747" y="3259"/>
                </a:lnTo>
                <a:lnTo>
                  <a:pt x="747" y="3870"/>
                </a:lnTo>
                <a:lnTo>
                  <a:pt x="747" y="50776"/>
                </a:lnTo>
                <a:lnTo>
                  <a:pt x="747" y="51387"/>
                </a:lnTo>
                <a:lnTo>
                  <a:pt x="951" y="51997"/>
                </a:lnTo>
                <a:lnTo>
                  <a:pt x="1290" y="52541"/>
                </a:lnTo>
                <a:lnTo>
                  <a:pt x="1630" y="53016"/>
                </a:lnTo>
                <a:lnTo>
                  <a:pt x="2105" y="53423"/>
                </a:lnTo>
                <a:lnTo>
                  <a:pt x="2648" y="53695"/>
                </a:lnTo>
                <a:lnTo>
                  <a:pt x="3259" y="53898"/>
                </a:lnTo>
                <a:lnTo>
                  <a:pt x="3938" y="53966"/>
                </a:lnTo>
                <a:lnTo>
                  <a:pt x="22062" y="53966"/>
                </a:lnTo>
                <a:lnTo>
                  <a:pt x="22741" y="53898"/>
                </a:lnTo>
                <a:lnTo>
                  <a:pt x="23352" y="53695"/>
                </a:lnTo>
                <a:lnTo>
                  <a:pt x="23895" y="53423"/>
                </a:lnTo>
                <a:lnTo>
                  <a:pt x="24370" y="53016"/>
                </a:lnTo>
                <a:lnTo>
                  <a:pt x="24709" y="52541"/>
                </a:lnTo>
                <a:lnTo>
                  <a:pt x="25049" y="51997"/>
                </a:lnTo>
                <a:lnTo>
                  <a:pt x="25252" y="51387"/>
                </a:lnTo>
                <a:lnTo>
                  <a:pt x="25320" y="50776"/>
                </a:lnTo>
                <a:lnTo>
                  <a:pt x="25320" y="3870"/>
                </a:lnTo>
                <a:lnTo>
                  <a:pt x="25252" y="3259"/>
                </a:lnTo>
                <a:lnTo>
                  <a:pt x="25049" y="2648"/>
                </a:lnTo>
                <a:lnTo>
                  <a:pt x="24709" y="2105"/>
                </a:lnTo>
                <a:lnTo>
                  <a:pt x="24370" y="1629"/>
                </a:lnTo>
                <a:lnTo>
                  <a:pt x="23895" y="1222"/>
                </a:lnTo>
                <a:lnTo>
                  <a:pt x="23352" y="951"/>
                </a:lnTo>
                <a:lnTo>
                  <a:pt x="22741" y="747"/>
                </a:lnTo>
                <a:lnTo>
                  <a:pt x="22062" y="679"/>
                </a:lnTo>
                <a:close/>
                <a:moveTo>
                  <a:pt x="22062" y="543"/>
                </a:moveTo>
                <a:lnTo>
                  <a:pt x="22741" y="611"/>
                </a:lnTo>
                <a:lnTo>
                  <a:pt x="23419" y="815"/>
                </a:lnTo>
                <a:lnTo>
                  <a:pt x="23963" y="1086"/>
                </a:lnTo>
                <a:lnTo>
                  <a:pt x="24438" y="1494"/>
                </a:lnTo>
                <a:lnTo>
                  <a:pt x="24845" y="2037"/>
                </a:lnTo>
                <a:lnTo>
                  <a:pt x="25184" y="2580"/>
                </a:lnTo>
                <a:lnTo>
                  <a:pt x="25388" y="3191"/>
                </a:lnTo>
                <a:lnTo>
                  <a:pt x="25456" y="3870"/>
                </a:lnTo>
                <a:lnTo>
                  <a:pt x="25456" y="50776"/>
                </a:lnTo>
                <a:lnTo>
                  <a:pt x="25388" y="51454"/>
                </a:lnTo>
                <a:lnTo>
                  <a:pt x="25184" y="52065"/>
                </a:lnTo>
                <a:lnTo>
                  <a:pt x="24845" y="52676"/>
                </a:lnTo>
                <a:lnTo>
                  <a:pt x="24438" y="53151"/>
                </a:lnTo>
                <a:lnTo>
                  <a:pt x="23963" y="53559"/>
                </a:lnTo>
                <a:lnTo>
                  <a:pt x="23419" y="53898"/>
                </a:lnTo>
                <a:lnTo>
                  <a:pt x="22741" y="54102"/>
                </a:lnTo>
                <a:lnTo>
                  <a:pt x="22062" y="54170"/>
                </a:lnTo>
                <a:lnTo>
                  <a:pt x="3938" y="54170"/>
                </a:lnTo>
                <a:lnTo>
                  <a:pt x="3259" y="54102"/>
                </a:lnTo>
                <a:lnTo>
                  <a:pt x="2580" y="53898"/>
                </a:lnTo>
                <a:lnTo>
                  <a:pt x="2037" y="53559"/>
                </a:lnTo>
                <a:lnTo>
                  <a:pt x="1562" y="53151"/>
                </a:lnTo>
                <a:lnTo>
                  <a:pt x="1154" y="52676"/>
                </a:lnTo>
                <a:lnTo>
                  <a:pt x="815" y="52065"/>
                </a:lnTo>
                <a:lnTo>
                  <a:pt x="611" y="51454"/>
                </a:lnTo>
                <a:lnTo>
                  <a:pt x="543" y="50776"/>
                </a:lnTo>
                <a:lnTo>
                  <a:pt x="543" y="3870"/>
                </a:lnTo>
                <a:lnTo>
                  <a:pt x="611" y="3191"/>
                </a:lnTo>
                <a:lnTo>
                  <a:pt x="815" y="2580"/>
                </a:lnTo>
                <a:lnTo>
                  <a:pt x="1154" y="2037"/>
                </a:lnTo>
                <a:lnTo>
                  <a:pt x="1562" y="1494"/>
                </a:lnTo>
                <a:lnTo>
                  <a:pt x="2037" y="1086"/>
                </a:lnTo>
                <a:lnTo>
                  <a:pt x="2580" y="815"/>
                </a:lnTo>
                <a:lnTo>
                  <a:pt x="3259" y="611"/>
                </a:lnTo>
                <a:lnTo>
                  <a:pt x="3938" y="543"/>
                </a:lnTo>
                <a:close/>
                <a:moveTo>
                  <a:pt x="3938" y="0"/>
                </a:moveTo>
                <a:lnTo>
                  <a:pt x="3123" y="68"/>
                </a:lnTo>
                <a:lnTo>
                  <a:pt x="2444" y="272"/>
                </a:lnTo>
                <a:lnTo>
                  <a:pt x="1765" y="611"/>
                </a:lnTo>
                <a:lnTo>
                  <a:pt x="1154" y="1154"/>
                </a:lnTo>
                <a:lnTo>
                  <a:pt x="679" y="1697"/>
                </a:lnTo>
                <a:lnTo>
                  <a:pt x="272" y="2376"/>
                </a:lnTo>
                <a:lnTo>
                  <a:pt x="68" y="3123"/>
                </a:lnTo>
                <a:lnTo>
                  <a:pt x="0" y="3870"/>
                </a:lnTo>
                <a:lnTo>
                  <a:pt x="0" y="50776"/>
                </a:lnTo>
                <a:lnTo>
                  <a:pt x="68" y="51522"/>
                </a:lnTo>
                <a:lnTo>
                  <a:pt x="272" y="52269"/>
                </a:lnTo>
                <a:lnTo>
                  <a:pt x="679" y="52948"/>
                </a:lnTo>
                <a:lnTo>
                  <a:pt x="1154" y="53559"/>
                </a:lnTo>
                <a:lnTo>
                  <a:pt x="1765" y="54034"/>
                </a:lnTo>
                <a:lnTo>
                  <a:pt x="2444" y="54373"/>
                </a:lnTo>
                <a:lnTo>
                  <a:pt x="3123" y="54645"/>
                </a:lnTo>
                <a:lnTo>
                  <a:pt x="3938" y="54713"/>
                </a:lnTo>
                <a:lnTo>
                  <a:pt x="22062" y="54713"/>
                </a:lnTo>
                <a:lnTo>
                  <a:pt x="22876" y="54645"/>
                </a:lnTo>
                <a:lnTo>
                  <a:pt x="23555" y="54373"/>
                </a:lnTo>
                <a:lnTo>
                  <a:pt x="24234" y="54034"/>
                </a:lnTo>
                <a:lnTo>
                  <a:pt x="24845" y="53559"/>
                </a:lnTo>
                <a:lnTo>
                  <a:pt x="25320" y="52948"/>
                </a:lnTo>
                <a:lnTo>
                  <a:pt x="25727" y="52269"/>
                </a:lnTo>
                <a:lnTo>
                  <a:pt x="25931" y="51522"/>
                </a:lnTo>
                <a:lnTo>
                  <a:pt x="25999" y="50776"/>
                </a:lnTo>
                <a:lnTo>
                  <a:pt x="25999" y="3870"/>
                </a:lnTo>
                <a:lnTo>
                  <a:pt x="25931" y="3123"/>
                </a:lnTo>
                <a:lnTo>
                  <a:pt x="25727" y="2376"/>
                </a:lnTo>
                <a:lnTo>
                  <a:pt x="25320" y="1697"/>
                </a:lnTo>
                <a:lnTo>
                  <a:pt x="24845" y="1154"/>
                </a:lnTo>
                <a:lnTo>
                  <a:pt x="24234" y="611"/>
                </a:lnTo>
                <a:lnTo>
                  <a:pt x="23555" y="272"/>
                </a:lnTo>
                <a:lnTo>
                  <a:pt x="22876" y="68"/>
                </a:lnTo>
                <a:lnTo>
                  <a:pt x="22062" y="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B3B3B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Shape 336"/>
          <p:cNvSpPr/>
          <p:nvPr/>
        </p:nvSpPr>
        <p:spPr>
          <a:xfrm>
            <a:off x="5665750" y="1188850"/>
            <a:ext cx="1589700" cy="28119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99999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Place your screenshot here</a:t>
            </a:r>
            <a:endParaRPr sz="1000">
              <a:solidFill>
                <a:srgbClr val="99999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38" name="Shape 33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iPHONE PROJECT</a:t>
            </a:r>
            <a:endParaRPr/>
          </a:p>
        </p:txBody>
      </p:sp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844425" y="1538075"/>
            <a:ext cx="3552600" cy="338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Show and explain your web, app or software projects using these gadget templates.</a:t>
            </a:r>
            <a:endParaRPr/>
          </a:p>
        </p:txBody>
      </p:sp>
      <p:sp>
        <p:nvSpPr>
          <p:cNvPr id="337" name="Shape 33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20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/>
          <p:nvPr/>
        </p:nvSpPr>
        <p:spPr>
          <a:xfrm>
            <a:off x="4787702" y="535613"/>
            <a:ext cx="2879504" cy="4072345"/>
          </a:xfrm>
          <a:custGeom>
            <a:avLst/>
            <a:gdLst/>
            <a:ahLst/>
            <a:cxnLst/>
            <a:rect l="0" t="0" r="0" b="0"/>
            <a:pathLst>
              <a:path w="60958" h="86210" extrusionOk="0">
                <a:moveTo>
                  <a:pt x="28985" y="3938"/>
                </a:moveTo>
                <a:lnTo>
                  <a:pt x="29189" y="4006"/>
                </a:lnTo>
                <a:lnTo>
                  <a:pt x="29189" y="4141"/>
                </a:lnTo>
                <a:lnTo>
                  <a:pt x="29189" y="4277"/>
                </a:lnTo>
                <a:lnTo>
                  <a:pt x="28985" y="4345"/>
                </a:lnTo>
                <a:lnTo>
                  <a:pt x="28850" y="4277"/>
                </a:lnTo>
                <a:lnTo>
                  <a:pt x="28782" y="4141"/>
                </a:lnTo>
                <a:lnTo>
                  <a:pt x="28850" y="4006"/>
                </a:lnTo>
                <a:lnTo>
                  <a:pt x="28985" y="3938"/>
                </a:lnTo>
                <a:close/>
                <a:moveTo>
                  <a:pt x="30479" y="3734"/>
                </a:moveTo>
                <a:lnTo>
                  <a:pt x="30615" y="3802"/>
                </a:lnTo>
                <a:lnTo>
                  <a:pt x="30750" y="3870"/>
                </a:lnTo>
                <a:lnTo>
                  <a:pt x="30818" y="4006"/>
                </a:lnTo>
                <a:lnTo>
                  <a:pt x="30818" y="4141"/>
                </a:lnTo>
                <a:lnTo>
                  <a:pt x="30818" y="4277"/>
                </a:lnTo>
                <a:lnTo>
                  <a:pt x="30750" y="4345"/>
                </a:lnTo>
                <a:lnTo>
                  <a:pt x="30615" y="4481"/>
                </a:lnTo>
                <a:lnTo>
                  <a:pt x="30343" y="4481"/>
                </a:lnTo>
                <a:lnTo>
                  <a:pt x="30207" y="4345"/>
                </a:lnTo>
                <a:lnTo>
                  <a:pt x="30139" y="4277"/>
                </a:lnTo>
                <a:lnTo>
                  <a:pt x="30139" y="4141"/>
                </a:lnTo>
                <a:lnTo>
                  <a:pt x="30139" y="4006"/>
                </a:lnTo>
                <a:lnTo>
                  <a:pt x="30207" y="3870"/>
                </a:lnTo>
                <a:lnTo>
                  <a:pt x="30343" y="3802"/>
                </a:lnTo>
                <a:lnTo>
                  <a:pt x="30479" y="3734"/>
                </a:lnTo>
                <a:close/>
                <a:moveTo>
                  <a:pt x="56885" y="7943"/>
                </a:moveTo>
                <a:lnTo>
                  <a:pt x="56885" y="78132"/>
                </a:lnTo>
                <a:lnTo>
                  <a:pt x="56817" y="78200"/>
                </a:lnTo>
                <a:lnTo>
                  <a:pt x="4209" y="78200"/>
                </a:lnTo>
                <a:lnTo>
                  <a:pt x="4141" y="78132"/>
                </a:lnTo>
                <a:lnTo>
                  <a:pt x="4141" y="7943"/>
                </a:lnTo>
                <a:close/>
                <a:moveTo>
                  <a:pt x="30479" y="80440"/>
                </a:moveTo>
                <a:lnTo>
                  <a:pt x="30071" y="80508"/>
                </a:lnTo>
                <a:lnTo>
                  <a:pt x="29732" y="80576"/>
                </a:lnTo>
                <a:lnTo>
                  <a:pt x="29461" y="80779"/>
                </a:lnTo>
                <a:lnTo>
                  <a:pt x="29189" y="80983"/>
                </a:lnTo>
                <a:lnTo>
                  <a:pt x="28917" y="81255"/>
                </a:lnTo>
                <a:lnTo>
                  <a:pt x="28782" y="81594"/>
                </a:lnTo>
                <a:lnTo>
                  <a:pt x="28646" y="81933"/>
                </a:lnTo>
                <a:lnTo>
                  <a:pt x="28646" y="82273"/>
                </a:lnTo>
                <a:lnTo>
                  <a:pt x="28646" y="82341"/>
                </a:lnTo>
                <a:lnTo>
                  <a:pt x="28646" y="82680"/>
                </a:lnTo>
                <a:lnTo>
                  <a:pt x="28782" y="83020"/>
                </a:lnTo>
                <a:lnTo>
                  <a:pt x="28985" y="83291"/>
                </a:lnTo>
                <a:lnTo>
                  <a:pt x="29189" y="83563"/>
                </a:lnTo>
                <a:lnTo>
                  <a:pt x="29461" y="83834"/>
                </a:lnTo>
                <a:lnTo>
                  <a:pt x="29800" y="83970"/>
                </a:lnTo>
                <a:lnTo>
                  <a:pt x="30139" y="84106"/>
                </a:lnTo>
                <a:lnTo>
                  <a:pt x="30818" y="84106"/>
                </a:lnTo>
                <a:lnTo>
                  <a:pt x="31158" y="83970"/>
                </a:lnTo>
                <a:lnTo>
                  <a:pt x="31497" y="83766"/>
                </a:lnTo>
                <a:lnTo>
                  <a:pt x="31768" y="83563"/>
                </a:lnTo>
                <a:lnTo>
                  <a:pt x="31972" y="83291"/>
                </a:lnTo>
                <a:lnTo>
                  <a:pt x="32176" y="83020"/>
                </a:lnTo>
                <a:lnTo>
                  <a:pt x="32244" y="82612"/>
                </a:lnTo>
                <a:lnTo>
                  <a:pt x="32312" y="82273"/>
                </a:lnTo>
                <a:lnTo>
                  <a:pt x="32244" y="81933"/>
                </a:lnTo>
                <a:lnTo>
                  <a:pt x="32176" y="81594"/>
                </a:lnTo>
                <a:lnTo>
                  <a:pt x="31972" y="81255"/>
                </a:lnTo>
                <a:lnTo>
                  <a:pt x="31768" y="80983"/>
                </a:lnTo>
                <a:lnTo>
                  <a:pt x="31497" y="80779"/>
                </a:lnTo>
                <a:lnTo>
                  <a:pt x="31158" y="80576"/>
                </a:lnTo>
                <a:lnTo>
                  <a:pt x="30818" y="80508"/>
                </a:lnTo>
                <a:lnTo>
                  <a:pt x="30479" y="80440"/>
                </a:lnTo>
                <a:close/>
                <a:moveTo>
                  <a:pt x="30886" y="80304"/>
                </a:moveTo>
                <a:lnTo>
                  <a:pt x="31225" y="80440"/>
                </a:lnTo>
                <a:lnTo>
                  <a:pt x="31565" y="80644"/>
                </a:lnTo>
                <a:lnTo>
                  <a:pt x="31904" y="80847"/>
                </a:lnTo>
                <a:lnTo>
                  <a:pt x="32108" y="81187"/>
                </a:lnTo>
                <a:lnTo>
                  <a:pt x="32312" y="81526"/>
                </a:lnTo>
                <a:lnTo>
                  <a:pt x="32447" y="81866"/>
                </a:lnTo>
                <a:lnTo>
                  <a:pt x="32447" y="82273"/>
                </a:lnTo>
                <a:lnTo>
                  <a:pt x="32447" y="82680"/>
                </a:lnTo>
                <a:lnTo>
                  <a:pt x="32312" y="83020"/>
                </a:lnTo>
                <a:lnTo>
                  <a:pt x="32108" y="83359"/>
                </a:lnTo>
                <a:lnTo>
                  <a:pt x="31904" y="83698"/>
                </a:lnTo>
                <a:lnTo>
                  <a:pt x="31565" y="83902"/>
                </a:lnTo>
                <a:lnTo>
                  <a:pt x="31225" y="84106"/>
                </a:lnTo>
                <a:lnTo>
                  <a:pt x="30886" y="84241"/>
                </a:lnTo>
                <a:lnTo>
                  <a:pt x="30479" y="84309"/>
                </a:lnTo>
                <a:lnTo>
                  <a:pt x="30071" y="84241"/>
                </a:lnTo>
                <a:lnTo>
                  <a:pt x="29732" y="84106"/>
                </a:lnTo>
                <a:lnTo>
                  <a:pt x="29393" y="83970"/>
                </a:lnTo>
                <a:lnTo>
                  <a:pt x="29053" y="83698"/>
                </a:lnTo>
                <a:lnTo>
                  <a:pt x="28850" y="83427"/>
                </a:lnTo>
                <a:lnTo>
                  <a:pt x="28646" y="83087"/>
                </a:lnTo>
                <a:lnTo>
                  <a:pt x="28510" y="82748"/>
                </a:lnTo>
                <a:lnTo>
                  <a:pt x="28442" y="82341"/>
                </a:lnTo>
                <a:lnTo>
                  <a:pt x="28442" y="82273"/>
                </a:lnTo>
                <a:lnTo>
                  <a:pt x="28510" y="81866"/>
                </a:lnTo>
                <a:lnTo>
                  <a:pt x="28646" y="81526"/>
                </a:lnTo>
                <a:lnTo>
                  <a:pt x="28782" y="81187"/>
                </a:lnTo>
                <a:lnTo>
                  <a:pt x="29053" y="80847"/>
                </a:lnTo>
                <a:lnTo>
                  <a:pt x="29325" y="80644"/>
                </a:lnTo>
                <a:lnTo>
                  <a:pt x="29664" y="80440"/>
                </a:lnTo>
                <a:lnTo>
                  <a:pt x="30071" y="80304"/>
                </a:lnTo>
                <a:close/>
                <a:moveTo>
                  <a:pt x="3530" y="815"/>
                </a:moveTo>
                <a:lnTo>
                  <a:pt x="2987" y="883"/>
                </a:lnTo>
                <a:lnTo>
                  <a:pt x="2512" y="1019"/>
                </a:lnTo>
                <a:lnTo>
                  <a:pt x="2036" y="1290"/>
                </a:lnTo>
                <a:lnTo>
                  <a:pt x="1629" y="1630"/>
                </a:lnTo>
                <a:lnTo>
                  <a:pt x="1290" y="2037"/>
                </a:lnTo>
                <a:lnTo>
                  <a:pt x="1086" y="2512"/>
                </a:lnTo>
                <a:lnTo>
                  <a:pt x="950" y="2987"/>
                </a:lnTo>
                <a:lnTo>
                  <a:pt x="882" y="3530"/>
                </a:lnTo>
                <a:lnTo>
                  <a:pt x="882" y="82612"/>
                </a:lnTo>
                <a:lnTo>
                  <a:pt x="950" y="83155"/>
                </a:lnTo>
                <a:lnTo>
                  <a:pt x="1086" y="83698"/>
                </a:lnTo>
                <a:lnTo>
                  <a:pt x="1358" y="84174"/>
                </a:lnTo>
                <a:lnTo>
                  <a:pt x="1765" y="84581"/>
                </a:lnTo>
                <a:lnTo>
                  <a:pt x="2172" y="84852"/>
                </a:lnTo>
                <a:lnTo>
                  <a:pt x="2715" y="85124"/>
                </a:lnTo>
                <a:lnTo>
                  <a:pt x="3258" y="85260"/>
                </a:lnTo>
                <a:lnTo>
                  <a:pt x="3869" y="85328"/>
                </a:lnTo>
                <a:lnTo>
                  <a:pt x="57156" y="85328"/>
                </a:lnTo>
                <a:lnTo>
                  <a:pt x="57767" y="85260"/>
                </a:lnTo>
                <a:lnTo>
                  <a:pt x="58310" y="85124"/>
                </a:lnTo>
                <a:lnTo>
                  <a:pt x="58785" y="84852"/>
                </a:lnTo>
                <a:lnTo>
                  <a:pt x="59260" y="84513"/>
                </a:lnTo>
                <a:lnTo>
                  <a:pt x="59600" y="84106"/>
                </a:lnTo>
                <a:lnTo>
                  <a:pt x="59871" y="83631"/>
                </a:lnTo>
                <a:lnTo>
                  <a:pt x="60075" y="83087"/>
                </a:lnTo>
                <a:lnTo>
                  <a:pt x="60143" y="82477"/>
                </a:lnTo>
                <a:lnTo>
                  <a:pt x="60143" y="3530"/>
                </a:lnTo>
                <a:lnTo>
                  <a:pt x="60075" y="2987"/>
                </a:lnTo>
                <a:lnTo>
                  <a:pt x="59939" y="2512"/>
                </a:lnTo>
                <a:lnTo>
                  <a:pt x="59668" y="2037"/>
                </a:lnTo>
                <a:lnTo>
                  <a:pt x="59328" y="1630"/>
                </a:lnTo>
                <a:lnTo>
                  <a:pt x="58921" y="1290"/>
                </a:lnTo>
                <a:lnTo>
                  <a:pt x="58446" y="1019"/>
                </a:lnTo>
                <a:lnTo>
                  <a:pt x="57903" y="883"/>
                </a:lnTo>
                <a:lnTo>
                  <a:pt x="57360" y="815"/>
                </a:lnTo>
                <a:close/>
                <a:moveTo>
                  <a:pt x="57971" y="679"/>
                </a:moveTo>
                <a:lnTo>
                  <a:pt x="58514" y="883"/>
                </a:lnTo>
                <a:lnTo>
                  <a:pt x="58989" y="1155"/>
                </a:lnTo>
                <a:lnTo>
                  <a:pt x="59464" y="1494"/>
                </a:lnTo>
                <a:lnTo>
                  <a:pt x="59804" y="1901"/>
                </a:lnTo>
                <a:lnTo>
                  <a:pt x="60075" y="2444"/>
                </a:lnTo>
                <a:lnTo>
                  <a:pt x="60211" y="2987"/>
                </a:lnTo>
                <a:lnTo>
                  <a:pt x="60279" y="3530"/>
                </a:lnTo>
                <a:lnTo>
                  <a:pt x="60279" y="82477"/>
                </a:lnTo>
                <a:lnTo>
                  <a:pt x="60211" y="83087"/>
                </a:lnTo>
                <a:lnTo>
                  <a:pt x="60075" y="83698"/>
                </a:lnTo>
                <a:lnTo>
                  <a:pt x="59736" y="84174"/>
                </a:lnTo>
                <a:lnTo>
                  <a:pt x="59396" y="84649"/>
                </a:lnTo>
                <a:lnTo>
                  <a:pt x="58921" y="84988"/>
                </a:lnTo>
                <a:lnTo>
                  <a:pt x="58378" y="85260"/>
                </a:lnTo>
                <a:lnTo>
                  <a:pt x="57767" y="85463"/>
                </a:lnTo>
                <a:lnTo>
                  <a:pt x="57156" y="85531"/>
                </a:lnTo>
                <a:lnTo>
                  <a:pt x="3869" y="85531"/>
                </a:lnTo>
                <a:lnTo>
                  <a:pt x="3190" y="85463"/>
                </a:lnTo>
                <a:lnTo>
                  <a:pt x="2647" y="85260"/>
                </a:lnTo>
                <a:lnTo>
                  <a:pt x="2104" y="84988"/>
                </a:lnTo>
                <a:lnTo>
                  <a:pt x="1629" y="84649"/>
                </a:lnTo>
                <a:lnTo>
                  <a:pt x="1222" y="84241"/>
                </a:lnTo>
                <a:lnTo>
                  <a:pt x="950" y="83766"/>
                </a:lnTo>
                <a:lnTo>
                  <a:pt x="747" y="83223"/>
                </a:lnTo>
                <a:lnTo>
                  <a:pt x="679" y="82612"/>
                </a:lnTo>
                <a:lnTo>
                  <a:pt x="679" y="3530"/>
                </a:lnTo>
                <a:lnTo>
                  <a:pt x="747" y="2987"/>
                </a:lnTo>
                <a:lnTo>
                  <a:pt x="950" y="2444"/>
                </a:lnTo>
                <a:lnTo>
                  <a:pt x="1154" y="1901"/>
                </a:lnTo>
                <a:lnTo>
                  <a:pt x="1561" y="1494"/>
                </a:lnTo>
                <a:lnTo>
                  <a:pt x="1969" y="1155"/>
                </a:lnTo>
                <a:lnTo>
                  <a:pt x="2444" y="883"/>
                </a:lnTo>
                <a:lnTo>
                  <a:pt x="2987" y="679"/>
                </a:lnTo>
                <a:close/>
                <a:moveTo>
                  <a:pt x="3530" y="1"/>
                </a:moveTo>
                <a:lnTo>
                  <a:pt x="2851" y="68"/>
                </a:lnTo>
                <a:lnTo>
                  <a:pt x="2172" y="204"/>
                </a:lnTo>
                <a:lnTo>
                  <a:pt x="1561" y="544"/>
                </a:lnTo>
                <a:lnTo>
                  <a:pt x="1018" y="1019"/>
                </a:lnTo>
                <a:lnTo>
                  <a:pt x="611" y="1562"/>
                </a:lnTo>
                <a:lnTo>
                  <a:pt x="272" y="2173"/>
                </a:lnTo>
                <a:lnTo>
                  <a:pt x="68" y="2852"/>
                </a:lnTo>
                <a:lnTo>
                  <a:pt x="0" y="3530"/>
                </a:lnTo>
                <a:lnTo>
                  <a:pt x="0" y="82612"/>
                </a:lnTo>
                <a:lnTo>
                  <a:pt x="68" y="83359"/>
                </a:lnTo>
                <a:lnTo>
                  <a:pt x="339" y="84038"/>
                </a:lnTo>
                <a:lnTo>
                  <a:pt x="679" y="84649"/>
                </a:lnTo>
                <a:lnTo>
                  <a:pt x="1154" y="85124"/>
                </a:lnTo>
                <a:lnTo>
                  <a:pt x="1697" y="85599"/>
                </a:lnTo>
                <a:lnTo>
                  <a:pt x="2376" y="85938"/>
                </a:lnTo>
                <a:lnTo>
                  <a:pt x="3055" y="86142"/>
                </a:lnTo>
                <a:lnTo>
                  <a:pt x="3869" y="86210"/>
                </a:lnTo>
                <a:lnTo>
                  <a:pt x="57156" y="86210"/>
                </a:lnTo>
                <a:lnTo>
                  <a:pt x="57903" y="86142"/>
                </a:lnTo>
                <a:lnTo>
                  <a:pt x="58582" y="85938"/>
                </a:lnTo>
                <a:lnTo>
                  <a:pt x="59260" y="85599"/>
                </a:lnTo>
                <a:lnTo>
                  <a:pt x="59804" y="85124"/>
                </a:lnTo>
                <a:lnTo>
                  <a:pt x="60347" y="84581"/>
                </a:lnTo>
                <a:lnTo>
                  <a:pt x="60686" y="83970"/>
                </a:lnTo>
                <a:lnTo>
                  <a:pt x="60890" y="83223"/>
                </a:lnTo>
                <a:lnTo>
                  <a:pt x="60957" y="82477"/>
                </a:lnTo>
                <a:lnTo>
                  <a:pt x="60957" y="3530"/>
                </a:lnTo>
                <a:lnTo>
                  <a:pt x="60890" y="2852"/>
                </a:lnTo>
                <a:lnTo>
                  <a:pt x="60686" y="2173"/>
                </a:lnTo>
                <a:lnTo>
                  <a:pt x="60347" y="1562"/>
                </a:lnTo>
                <a:lnTo>
                  <a:pt x="59939" y="1019"/>
                </a:lnTo>
                <a:lnTo>
                  <a:pt x="59396" y="544"/>
                </a:lnTo>
                <a:lnTo>
                  <a:pt x="58785" y="204"/>
                </a:lnTo>
                <a:lnTo>
                  <a:pt x="58106" y="68"/>
                </a:lnTo>
                <a:lnTo>
                  <a:pt x="57360" y="1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B3B3B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" name="Shape 345"/>
          <p:cNvSpPr/>
          <p:nvPr/>
        </p:nvSpPr>
        <p:spPr>
          <a:xfrm>
            <a:off x="4986400" y="910325"/>
            <a:ext cx="2493300" cy="33336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99999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Place your screenshot here</a:t>
            </a:r>
            <a:endParaRPr sz="1000">
              <a:solidFill>
                <a:srgbClr val="99999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47" name="Shape 34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TABLET PROJECT</a:t>
            </a:r>
            <a:endParaRPr/>
          </a:p>
        </p:txBody>
      </p:sp>
      <p:sp>
        <p:nvSpPr>
          <p:cNvPr id="348" name="Shape 348"/>
          <p:cNvSpPr txBox="1">
            <a:spLocks noGrp="1"/>
          </p:cNvSpPr>
          <p:nvPr>
            <p:ph type="body" idx="1"/>
          </p:nvPr>
        </p:nvSpPr>
        <p:spPr>
          <a:xfrm>
            <a:off x="844425" y="1538075"/>
            <a:ext cx="3552600" cy="338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Show and explain your web, app or software projects using these gadget templates.</a:t>
            </a:r>
            <a:endParaRPr/>
          </a:p>
        </p:txBody>
      </p:sp>
      <p:sp>
        <p:nvSpPr>
          <p:cNvPr id="346" name="Shape 34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21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/>
          <p:nvPr/>
        </p:nvSpPr>
        <p:spPr>
          <a:xfrm>
            <a:off x="4493125" y="888700"/>
            <a:ext cx="4140222" cy="3223210"/>
          </a:xfrm>
          <a:custGeom>
            <a:avLst/>
            <a:gdLst/>
            <a:ahLst/>
            <a:cxnLst/>
            <a:rect l="0" t="0" r="0" b="0"/>
            <a:pathLst>
              <a:path w="143434" h="111665" extrusionOk="0">
                <a:moveTo>
                  <a:pt x="71751" y="2308"/>
                </a:moveTo>
                <a:lnTo>
                  <a:pt x="71887" y="2376"/>
                </a:lnTo>
                <a:lnTo>
                  <a:pt x="72091" y="2444"/>
                </a:lnTo>
                <a:lnTo>
                  <a:pt x="72159" y="2647"/>
                </a:lnTo>
                <a:lnTo>
                  <a:pt x="72226" y="2783"/>
                </a:lnTo>
                <a:lnTo>
                  <a:pt x="72159" y="2987"/>
                </a:lnTo>
                <a:lnTo>
                  <a:pt x="72091" y="3190"/>
                </a:lnTo>
                <a:lnTo>
                  <a:pt x="71887" y="3258"/>
                </a:lnTo>
                <a:lnTo>
                  <a:pt x="71751" y="3326"/>
                </a:lnTo>
                <a:lnTo>
                  <a:pt x="71548" y="3258"/>
                </a:lnTo>
                <a:lnTo>
                  <a:pt x="71344" y="3190"/>
                </a:lnTo>
                <a:lnTo>
                  <a:pt x="71276" y="2987"/>
                </a:lnTo>
                <a:lnTo>
                  <a:pt x="71208" y="2783"/>
                </a:lnTo>
                <a:lnTo>
                  <a:pt x="71276" y="2647"/>
                </a:lnTo>
                <a:lnTo>
                  <a:pt x="71344" y="2444"/>
                </a:lnTo>
                <a:lnTo>
                  <a:pt x="71548" y="2376"/>
                </a:lnTo>
                <a:lnTo>
                  <a:pt x="71751" y="2308"/>
                </a:lnTo>
                <a:close/>
                <a:moveTo>
                  <a:pt x="137528" y="5906"/>
                </a:moveTo>
                <a:lnTo>
                  <a:pt x="137596" y="5974"/>
                </a:lnTo>
                <a:lnTo>
                  <a:pt x="137596" y="89604"/>
                </a:lnTo>
                <a:lnTo>
                  <a:pt x="5906" y="89604"/>
                </a:lnTo>
                <a:lnTo>
                  <a:pt x="5906" y="5974"/>
                </a:lnTo>
                <a:lnTo>
                  <a:pt x="5906" y="5906"/>
                </a:lnTo>
                <a:close/>
                <a:moveTo>
                  <a:pt x="3530" y="0"/>
                </a:moveTo>
                <a:lnTo>
                  <a:pt x="3191" y="68"/>
                </a:lnTo>
                <a:lnTo>
                  <a:pt x="2444" y="339"/>
                </a:lnTo>
                <a:lnTo>
                  <a:pt x="1766" y="679"/>
                </a:lnTo>
                <a:lnTo>
                  <a:pt x="1155" y="1154"/>
                </a:lnTo>
                <a:lnTo>
                  <a:pt x="679" y="1765"/>
                </a:lnTo>
                <a:lnTo>
                  <a:pt x="272" y="2444"/>
                </a:lnTo>
                <a:lnTo>
                  <a:pt x="69" y="3190"/>
                </a:lnTo>
                <a:lnTo>
                  <a:pt x="1" y="3598"/>
                </a:lnTo>
                <a:lnTo>
                  <a:pt x="1" y="4005"/>
                </a:lnTo>
                <a:lnTo>
                  <a:pt x="1" y="91572"/>
                </a:lnTo>
                <a:lnTo>
                  <a:pt x="1" y="91979"/>
                </a:lnTo>
                <a:lnTo>
                  <a:pt x="69" y="92319"/>
                </a:lnTo>
                <a:lnTo>
                  <a:pt x="272" y="93065"/>
                </a:lnTo>
                <a:lnTo>
                  <a:pt x="679" y="93744"/>
                </a:lnTo>
                <a:lnTo>
                  <a:pt x="1155" y="94355"/>
                </a:lnTo>
                <a:lnTo>
                  <a:pt x="1766" y="94830"/>
                </a:lnTo>
                <a:lnTo>
                  <a:pt x="2444" y="95238"/>
                </a:lnTo>
                <a:lnTo>
                  <a:pt x="3191" y="95441"/>
                </a:lnTo>
                <a:lnTo>
                  <a:pt x="3530" y="95509"/>
                </a:lnTo>
                <a:lnTo>
                  <a:pt x="139904" y="95509"/>
                </a:lnTo>
                <a:lnTo>
                  <a:pt x="140311" y="95441"/>
                </a:lnTo>
                <a:lnTo>
                  <a:pt x="141058" y="95238"/>
                </a:lnTo>
                <a:lnTo>
                  <a:pt x="141737" y="94830"/>
                </a:lnTo>
                <a:lnTo>
                  <a:pt x="142280" y="94355"/>
                </a:lnTo>
                <a:lnTo>
                  <a:pt x="142755" y="93744"/>
                </a:lnTo>
                <a:lnTo>
                  <a:pt x="143162" y="93065"/>
                </a:lnTo>
                <a:lnTo>
                  <a:pt x="143366" y="92319"/>
                </a:lnTo>
                <a:lnTo>
                  <a:pt x="143434" y="91979"/>
                </a:lnTo>
                <a:lnTo>
                  <a:pt x="143434" y="91572"/>
                </a:lnTo>
                <a:lnTo>
                  <a:pt x="143434" y="4005"/>
                </a:lnTo>
                <a:lnTo>
                  <a:pt x="143434" y="3598"/>
                </a:lnTo>
                <a:lnTo>
                  <a:pt x="143366" y="3190"/>
                </a:lnTo>
                <a:lnTo>
                  <a:pt x="143162" y="2444"/>
                </a:lnTo>
                <a:lnTo>
                  <a:pt x="142755" y="1765"/>
                </a:lnTo>
                <a:lnTo>
                  <a:pt x="142280" y="1154"/>
                </a:lnTo>
                <a:lnTo>
                  <a:pt x="141737" y="679"/>
                </a:lnTo>
                <a:lnTo>
                  <a:pt x="141058" y="339"/>
                </a:lnTo>
                <a:lnTo>
                  <a:pt x="140311" y="68"/>
                </a:lnTo>
                <a:lnTo>
                  <a:pt x="139904" y="0"/>
                </a:lnTo>
                <a:close/>
                <a:moveTo>
                  <a:pt x="55324" y="95713"/>
                </a:moveTo>
                <a:lnTo>
                  <a:pt x="55052" y="98971"/>
                </a:lnTo>
                <a:lnTo>
                  <a:pt x="54713" y="102297"/>
                </a:lnTo>
                <a:lnTo>
                  <a:pt x="54374" y="105284"/>
                </a:lnTo>
                <a:lnTo>
                  <a:pt x="53966" y="107388"/>
                </a:lnTo>
                <a:lnTo>
                  <a:pt x="53763" y="108203"/>
                </a:lnTo>
                <a:lnTo>
                  <a:pt x="53627" y="108746"/>
                </a:lnTo>
                <a:lnTo>
                  <a:pt x="53423" y="109153"/>
                </a:lnTo>
                <a:lnTo>
                  <a:pt x="53220" y="109357"/>
                </a:lnTo>
                <a:lnTo>
                  <a:pt x="52677" y="109493"/>
                </a:lnTo>
                <a:lnTo>
                  <a:pt x="51794" y="109696"/>
                </a:lnTo>
                <a:lnTo>
                  <a:pt x="49690" y="110036"/>
                </a:lnTo>
                <a:lnTo>
                  <a:pt x="48061" y="110307"/>
                </a:lnTo>
                <a:lnTo>
                  <a:pt x="47450" y="110443"/>
                </a:lnTo>
                <a:lnTo>
                  <a:pt x="47110" y="110511"/>
                </a:lnTo>
                <a:lnTo>
                  <a:pt x="47042" y="110579"/>
                </a:lnTo>
                <a:lnTo>
                  <a:pt x="47042" y="110783"/>
                </a:lnTo>
                <a:lnTo>
                  <a:pt x="47110" y="110850"/>
                </a:lnTo>
                <a:lnTo>
                  <a:pt x="47585" y="110918"/>
                </a:lnTo>
                <a:lnTo>
                  <a:pt x="48400" y="110986"/>
                </a:lnTo>
                <a:lnTo>
                  <a:pt x="51387" y="111054"/>
                </a:lnTo>
                <a:lnTo>
                  <a:pt x="56071" y="111122"/>
                </a:lnTo>
                <a:lnTo>
                  <a:pt x="87092" y="111122"/>
                </a:lnTo>
                <a:lnTo>
                  <a:pt x="91708" y="111054"/>
                </a:lnTo>
                <a:lnTo>
                  <a:pt x="94695" y="110986"/>
                </a:lnTo>
                <a:lnTo>
                  <a:pt x="95578" y="110918"/>
                </a:lnTo>
                <a:lnTo>
                  <a:pt x="96053" y="110850"/>
                </a:lnTo>
                <a:lnTo>
                  <a:pt x="96121" y="110783"/>
                </a:lnTo>
                <a:lnTo>
                  <a:pt x="96121" y="110579"/>
                </a:lnTo>
                <a:lnTo>
                  <a:pt x="96053" y="110511"/>
                </a:lnTo>
                <a:lnTo>
                  <a:pt x="95713" y="110443"/>
                </a:lnTo>
                <a:lnTo>
                  <a:pt x="95102" y="110307"/>
                </a:lnTo>
                <a:lnTo>
                  <a:pt x="93473" y="110036"/>
                </a:lnTo>
                <a:lnTo>
                  <a:pt x="91369" y="109696"/>
                </a:lnTo>
                <a:lnTo>
                  <a:pt x="90487" y="109493"/>
                </a:lnTo>
                <a:lnTo>
                  <a:pt x="89943" y="109357"/>
                </a:lnTo>
                <a:lnTo>
                  <a:pt x="89740" y="109153"/>
                </a:lnTo>
                <a:lnTo>
                  <a:pt x="89536" y="108746"/>
                </a:lnTo>
                <a:lnTo>
                  <a:pt x="89333" y="108203"/>
                </a:lnTo>
                <a:lnTo>
                  <a:pt x="89197" y="107388"/>
                </a:lnTo>
                <a:lnTo>
                  <a:pt x="88789" y="105284"/>
                </a:lnTo>
                <a:lnTo>
                  <a:pt x="88382" y="102297"/>
                </a:lnTo>
                <a:lnTo>
                  <a:pt x="88043" y="98971"/>
                </a:lnTo>
                <a:lnTo>
                  <a:pt x="87839" y="95713"/>
                </a:lnTo>
                <a:close/>
                <a:moveTo>
                  <a:pt x="47450" y="111054"/>
                </a:moveTo>
                <a:lnTo>
                  <a:pt x="47450" y="111122"/>
                </a:lnTo>
                <a:lnTo>
                  <a:pt x="47450" y="111393"/>
                </a:lnTo>
                <a:lnTo>
                  <a:pt x="47518" y="111461"/>
                </a:lnTo>
                <a:lnTo>
                  <a:pt x="48807" y="111529"/>
                </a:lnTo>
                <a:lnTo>
                  <a:pt x="52473" y="111597"/>
                </a:lnTo>
                <a:lnTo>
                  <a:pt x="62384" y="111665"/>
                </a:lnTo>
                <a:lnTo>
                  <a:pt x="80779" y="111665"/>
                </a:lnTo>
                <a:lnTo>
                  <a:pt x="90622" y="111597"/>
                </a:lnTo>
                <a:lnTo>
                  <a:pt x="94356" y="111529"/>
                </a:lnTo>
                <a:lnTo>
                  <a:pt x="95646" y="111461"/>
                </a:lnTo>
                <a:lnTo>
                  <a:pt x="95713" y="111393"/>
                </a:lnTo>
                <a:lnTo>
                  <a:pt x="95713" y="111122"/>
                </a:lnTo>
                <a:lnTo>
                  <a:pt x="95646" y="111054"/>
                </a:lnTo>
                <a:lnTo>
                  <a:pt x="94084" y="111122"/>
                </a:lnTo>
                <a:lnTo>
                  <a:pt x="91233" y="111190"/>
                </a:lnTo>
                <a:lnTo>
                  <a:pt x="80847" y="111258"/>
                </a:lnTo>
                <a:lnTo>
                  <a:pt x="62316" y="111258"/>
                </a:lnTo>
                <a:lnTo>
                  <a:pt x="51930" y="111190"/>
                </a:lnTo>
                <a:lnTo>
                  <a:pt x="49079" y="111122"/>
                </a:lnTo>
                <a:lnTo>
                  <a:pt x="47518" y="111054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B3B3B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4" name="Shape 354"/>
          <p:cNvSpPr/>
          <p:nvPr/>
        </p:nvSpPr>
        <p:spPr>
          <a:xfrm>
            <a:off x="4666372" y="1059859"/>
            <a:ext cx="3793500" cy="24225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99999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Place your screenshot here</a:t>
            </a:r>
            <a:endParaRPr sz="1000">
              <a:solidFill>
                <a:srgbClr val="99999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56" name="Shape 35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DESKTOP PROJECT</a:t>
            </a:r>
            <a:endParaRPr/>
          </a:p>
        </p:txBody>
      </p:sp>
      <p:sp>
        <p:nvSpPr>
          <p:cNvPr id="357" name="Shape 357"/>
          <p:cNvSpPr txBox="1">
            <a:spLocks noGrp="1"/>
          </p:cNvSpPr>
          <p:nvPr>
            <p:ph type="body" idx="1"/>
          </p:nvPr>
        </p:nvSpPr>
        <p:spPr>
          <a:xfrm>
            <a:off x="844425" y="1538075"/>
            <a:ext cx="3552600" cy="338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Show and explain your web, app or software projects using these gadget templates.</a:t>
            </a:r>
            <a:endParaRPr/>
          </a:p>
        </p:txBody>
      </p:sp>
      <p:sp>
        <p:nvSpPr>
          <p:cNvPr id="355" name="Shape 35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22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 txBox="1">
            <a:spLocks noGrp="1"/>
          </p:cNvSpPr>
          <p:nvPr>
            <p:ph type="title"/>
          </p:nvPr>
        </p:nvSpPr>
        <p:spPr>
          <a:xfrm>
            <a:off x="5183999" y="876300"/>
            <a:ext cx="3730581" cy="114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/>
              <a:t>THANKS!</a:t>
            </a:r>
            <a:endParaRPr sz="6000" dirty="0"/>
          </a:p>
        </p:txBody>
      </p:sp>
      <p:sp>
        <p:nvSpPr>
          <p:cNvPr id="364" name="Shape 364"/>
          <p:cNvSpPr txBox="1">
            <a:spLocks noGrp="1"/>
          </p:cNvSpPr>
          <p:nvPr>
            <p:ph type="body" idx="1"/>
          </p:nvPr>
        </p:nvSpPr>
        <p:spPr>
          <a:xfrm>
            <a:off x="5184000" y="2090476"/>
            <a:ext cx="3378900" cy="253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000" b="1"/>
              <a:t>Any questions?</a:t>
            </a:r>
            <a:endParaRPr sz="3000" b="1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You can find me at</a:t>
            </a:r>
            <a:endParaRPr sz="1800"/>
          </a:p>
          <a:p>
            <a: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▹"/>
            </a:pPr>
            <a:r>
              <a:rPr lang="en" sz="1800"/>
              <a:t>@username</a:t>
            </a:r>
            <a:endParaRPr sz="180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▹"/>
            </a:pPr>
            <a:r>
              <a:rPr lang="en" sz="1800"/>
              <a:t>user@mail.me</a:t>
            </a:r>
            <a:endParaRPr sz="1800"/>
          </a:p>
        </p:txBody>
      </p:sp>
      <p:sp>
        <p:nvSpPr>
          <p:cNvPr id="362" name="Shape 36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23</a:t>
            </a:fld>
            <a:endParaRPr/>
          </a:p>
        </p:txBody>
      </p:sp>
      <p:pic>
        <p:nvPicPr>
          <p:cNvPr id="365" name="Shape 365" descr="DeathtoStock_Wired3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9525" y="1140000"/>
            <a:ext cx="4003500" cy="400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5184000" y="876300"/>
            <a:ext cx="3195000" cy="114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HELLO!</a:t>
            </a:r>
            <a:endParaRPr sz="6000"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5184000" y="2090476"/>
            <a:ext cx="3378900" cy="253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000" b="1"/>
              <a:t>I am Jayden Smith</a:t>
            </a:r>
            <a:endParaRPr sz="3000" b="1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I am here because I love to give presentations. </a:t>
            </a:r>
            <a:endParaRPr sz="1800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You can find me at @username</a:t>
            </a:r>
            <a:endParaRPr sz="1800" b="1"/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pic>
        <p:nvPicPr>
          <p:cNvPr id="93" name="Shape 93" descr="DeathtoStock_Wired3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9525" y="1140000"/>
            <a:ext cx="4003500" cy="400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1.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TRANSITION HEADLINE</a:t>
            </a:r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start with the first set of slides</a:t>
            </a:r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Quotations are commonly printed as a means of inspiration and to invoke philosophical thoughts from the reader.</a:t>
            </a:r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A SLIDE TITLE</a:t>
            </a:r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600"/>
              </a:spcBef>
              <a:spcAft>
                <a:spcPts val="0"/>
              </a:spcAft>
              <a:buSzPts val="2400"/>
              <a:buChar char="▹"/>
            </a:pPr>
            <a:r>
              <a:rPr lang="en"/>
              <a:t>Here you have a list of items</a:t>
            </a:r>
            <a:endParaRPr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▹"/>
            </a:pPr>
            <a:r>
              <a:rPr lang="en"/>
              <a:t>And some text</a:t>
            </a:r>
            <a:endParaRPr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▹"/>
            </a:pPr>
            <a:r>
              <a:rPr lang="en"/>
              <a:t>But remember not to overload your slides with content</a:t>
            </a:r>
            <a:endParaRPr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Your audience will listen to you or read the content, but won’t do both. </a:t>
            </a:r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grpSp>
        <p:nvGrpSpPr>
          <p:cNvPr id="114" name="Shape 114"/>
          <p:cNvGrpSpPr/>
          <p:nvPr/>
        </p:nvGrpSpPr>
        <p:grpSpPr>
          <a:xfrm>
            <a:off x="6624998" y="570123"/>
            <a:ext cx="1922109" cy="4205381"/>
            <a:chOff x="6310600" y="1679550"/>
            <a:chExt cx="883850" cy="1933775"/>
          </a:xfrm>
        </p:grpSpPr>
        <p:sp>
          <p:nvSpPr>
            <p:cNvPr id="115" name="Shape 115"/>
            <p:cNvSpPr/>
            <p:nvPr/>
          </p:nvSpPr>
          <p:spPr>
            <a:xfrm>
              <a:off x="6310600" y="1679550"/>
              <a:ext cx="883850" cy="1933775"/>
            </a:xfrm>
            <a:custGeom>
              <a:avLst/>
              <a:gdLst/>
              <a:ahLst/>
              <a:cxnLst/>
              <a:rect l="0" t="0" r="0" b="0"/>
              <a:pathLst>
                <a:path w="35354" h="77351" extrusionOk="0">
                  <a:moveTo>
                    <a:pt x="17860" y="37487"/>
                  </a:moveTo>
                  <a:lnTo>
                    <a:pt x="17799" y="39376"/>
                  </a:lnTo>
                  <a:lnTo>
                    <a:pt x="17738" y="41327"/>
                  </a:lnTo>
                  <a:lnTo>
                    <a:pt x="17738" y="41815"/>
                  </a:lnTo>
                  <a:lnTo>
                    <a:pt x="17738" y="41876"/>
                  </a:lnTo>
                  <a:lnTo>
                    <a:pt x="17677" y="42302"/>
                  </a:lnTo>
                  <a:lnTo>
                    <a:pt x="17616" y="39925"/>
                  </a:lnTo>
                  <a:lnTo>
                    <a:pt x="17555" y="37487"/>
                  </a:lnTo>
                  <a:close/>
                  <a:moveTo>
                    <a:pt x="17677" y="44436"/>
                  </a:moveTo>
                  <a:lnTo>
                    <a:pt x="17738" y="45837"/>
                  </a:lnTo>
                  <a:lnTo>
                    <a:pt x="17799" y="47178"/>
                  </a:lnTo>
                  <a:lnTo>
                    <a:pt x="17799" y="48641"/>
                  </a:lnTo>
                  <a:lnTo>
                    <a:pt x="17738" y="50043"/>
                  </a:lnTo>
                  <a:lnTo>
                    <a:pt x="17738" y="51628"/>
                  </a:lnTo>
                  <a:lnTo>
                    <a:pt x="17799" y="53213"/>
                  </a:lnTo>
                  <a:lnTo>
                    <a:pt x="17982" y="54737"/>
                  </a:lnTo>
                  <a:lnTo>
                    <a:pt x="18043" y="55102"/>
                  </a:lnTo>
                  <a:lnTo>
                    <a:pt x="17982" y="55529"/>
                  </a:lnTo>
                  <a:lnTo>
                    <a:pt x="17921" y="56321"/>
                  </a:lnTo>
                  <a:lnTo>
                    <a:pt x="17799" y="57967"/>
                  </a:lnTo>
                  <a:lnTo>
                    <a:pt x="17738" y="59552"/>
                  </a:lnTo>
                  <a:lnTo>
                    <a:pt x="17677" y="61198"/>
                  </a:lnTo>
                  <a:lnTo>
                    <a:pt x="17738" y="62782"/>
                  </a:lnTo>
                  <a:lnTo>
                    <a:pt x="17860" y="64306"/>
                  </a:lnTo>
                  <a:lnTo>
                    <a:pt x="17982" y="65891"/>
                  </a:lnTo>
                  <a:lnTo>
                    <a:pt x="18104" y="67476"/>
                  </a:lnTo>
                  <a:lnTo>
                    <a:pt x="18165" y="69061"/>
                  </a:lnTo>
                  <a:lnTo>
                    <a:pt x="18104" y="70828"/>
                  </a:lnTo>
                  <a:lnTo>
                    <a:pt x="18104" y="71438"/>
                  </a:lnTo>
                  <a:lnTo>
                    <a:pt x="18104" y="71743"/>
                  </a:lnTo>
                  <a:lnTo>
                    <a:pt x="18043" y="71986"/>
                  </a:lnTo>
                  <a:lnTo>
                    <a:pt x="17677" y="72535"/>
                  </a:lnTo>
                  <a:lnTo>
                    <a:pt x="17616" y="72474"/>
                  </a:lnTo>
                  <a:lnTo>
                    <a:pt x="17555" y="72352"/>
                  </a:lnTo>
                  <a:lnTo>
                    <a:pt x="17433" y="72108"/>
                  </a:lnTo>
                  <a:lnTo>
                    <a:pt x="17311" y="71864"/>
                  </a:lnTo>
                  <a:lnTo>
                    <a:pt x="17251" y="71743"/>
                  </a:lnTo>
                  <a:lnTo>
                    <a:pt x="17251" y="71499"/>
                  </a:lnTo>
                  <a:lnTo>
                    <a:pt x="17251" y="71133"/>
                  </a:lnTo>
                  <a:lnTo>
                    <a:pt x="17251" y="69792"/>
                  </a:lnTo>
                  <a:lnTo>
                    <a:pt x="17251" y="68329"/>
                  </a:lnTo>
                  <a:lnTo>
                    <a:pt x="17311" y="66805"/>
                  </a:lnTo>
                  <a:lnTo>
                    <a:pt x="17433" y="65221"/>
                  </a:lnTo>
                  <a:lnTo>
                    <a:pt x="17616" y="63636"/>
                  </a:lnTo>
                  <a:lnTo>
                    <a:pt x="17677" y="62051"/>
                  </a:lnTo>
                  <a:lnTo>
                    <a:pt x="17677" y="60405"/>
                  </a:lnTo>
                  <a:lnTo>
                    <a:pt x="17616" y="58820"/>
                  </a:lnTo>
                  <a:lnTo>
                    <a:pt x="17494" y="57175"/>
                  </a:lnTo>
                  <a:lnTo>
                    <a:pt x="17372" y="55529"/>
                  </a:lnTo>
                  <a:lnTo>
                    <a:pt x="17311" y="55163"/>
                  </a:lnTo>
                  <a:lnTo>
                    <a:pt x="17372" y="54798"/>
                  </a:lnTo>
                  <a:lnTo>
                    <a:pt x="17433" y="54066"/>
                  </a:lnTo>
                  <a:lnTo>
                    <a:pt x="17616" y="52481"/>
                  </a:lnTo>
                  <a:lnTo>
                    <a:pt x="17677" y="50897"/>
                  </a:lnTo>
                  <a:lnTo>
                    <a:pt x="17616" y="49129"/>
                  </a:lnTo>
                  <a:lnTo>
                    <a:pt x="17555" y="48215"/>
                  </a:lnTo>
                  <a:lnTo>
                    <a:pt x="17555" y="47300"/>
                  </a:lnTo>
                  <a:lnTo>
                    <a:pt x="17616" y="45898"/>
                  </a:lnTo>
                  <a:lnTo>
                    <a:pt x="17677" y="44436"/>
                  </a:lnTo>
                  <a:close/>
                  <a:moveTo>
                    <a:pt x="17555" y="1"/>
                  </a:moveTo>
                  <a:lnTo>
                    <a:pt x="16824" y="123"/>
                  </a:lnTo>
                  <a:lnTo>
                    <a:pt x="16214" y="245"/>
                  </a:lnTo>
                  <a:lnTo>
                    <a:pt x="15666" y="488"/>
                  </a:lnTo>
                  <a:lnTo>
                    <a:pt x="15178" y="854"/>
                  </a:lnTo>
                  <a:lnTo>
                    <a:pt x="14751" y="1281"/>
                  </a:lnTo>
                  <a:lnTo>
                    <a:pt x="14508" y="1586"/>
                  </a:lnTo>
                  <a:lnTo>
                    <a:pt x="14325" y="1951"/>
                  </a:lnTo>
                  <a:lnTo>
                    <a:pt x="14020" y="2683"/>
                  </a:lnTo>
                  <a:lnTo>
                    <a:pt x="13837" y="3475"/>
                  </a:lnTo>
                  <a:lnTo>
                    <a:pt x="13776" y="4268"/>
                  </a:lnTo>
                  <a:lnTo>
                    <a:pt x="13776" y="5060"/>
                  </a:lnTo>
                  <a:lnTo>
                    <a:pt x="13837" y="5852"/>
                  </a:lnTo>
                  <a:lnTo>
                    <a:pt x="13959" y="6645"/>
                  </a:lnTo>
                  <a:lnTo>
                    <a:pt x="14142" y="7376"/>
                  </a:lnTo>
                  <a:lnTo>
                    <a:pt x="14386" y="8108"/>
                  </a:lnTo>
                  <a:lnTo>
                    <a:pt x="14751" y="8839"/>
                  </a:lnTo>
                  <a:lnTo>
                    <a:pt x="15056" y="9388"/>
                  </a:lnTo>
                  <a:lnTo>
                    <a:pt x="15300" y="9631"/>
                  </a:lnTo>
                  <a:lnTo>
                    <a:pt x="15544" y="9875"/>
                  </a:lnTo>
                  <a:lnTo>
                    <a:pt x="15605" y="9997"/>
                  </a:lnTo>
                  <a:lnTo>
                    <a:pt x="15605" y="10119"/>
                  </a:lnTo>
                  <a:lnTo>
                    <a:pt x="15605" y="10424"/>
                  </a:lnTo>
                  <a:lnTo>
                    <a:pt x="15605" y="11155"/>
                  </a:lnTo>
                  <a:lnTo>
                    <a:pt x="15544" y="11399"/>
                  </a:lnTo>
                  <a:lnTo>
                    <a:pt x="15422" y="11643"/>
                  </a:lnTo>
                  <a:lnTo>
                    <a:pt x="15239" y="11887"/>
                  </a:lnTo>
                  <a:lnTo>
                    <a:pt x="15056" y="12070"/>
                  </a:lnTo>
                  <a:lnTo>
                    <a:pt x="14690" y="12252"/>
                  </a:lnTo>
                  <a:lnTo>
                    <a:pt x="14325" y="12313"/>
                  </a:lnTo>
                  <a:lnTo>
                    <a:pt x="13532" y="12496"/>
                  </a:lnTo>
                  <a:lnTo>
                    <a:pt x="12801" y="12740"/>
                  </a:lnTo>
                  <a:lnTo>
                    <a:pt x="12069" y="12984"/>
                  </a:lnTo>
                  <a:lnTo>
                    <a:pt x="11399" y="13350"/>
                  </a:lnTo>
                  <a:lnTo>
                    <a:pt x="10729" y="13776"/>
                  </a:lnTo>
                  <a:lnTo>
                    <a:pt x="10180" y="14325"/>
                  </a:lnTo>
                  <a:lnTo>
                    <a:pt x="9753" y="14873"/>
                  </a:lnTo>
                  <a:lnTo>
                    <a:pt x="9570" y="15239"/>
                  </a:lnTo>
                  <a:lnTo>
                    <a:pt x="9388" y="15544"/>
                  </a:lnTo>
                  <a:lnTo>
                    <a:pt x="9266" y="15971"/>
                  </a:lnTo>
                  <a:lnTo>
                    <a:pt x="9205" y="16336"/>
                  </a:lnTo>
                  <a:lnTo>
                    <a:pt x="9144" y="16946"/>
                  </a:lnTo>
                  <a:lnTo>
                    <a:pt x="9083" y="17555"/>
                  </a:lnTo>
                  <a:lnTo>
                    <a:pt x="9022" y="18348"/>
                  </a:lnTo>
                  <a:lnTo>
                    <a:pt x="8961" y="19140"/>
                  </a:lnTo>
                  <a:lnTo>
                    <a:pt x="8778" y="19932"/>
                  </a:lnTo>
                  <a:lnTo>
                    <a:pt x="8108" y="23102"/>
                  </a:lnTo>
                  <a:lnTo>
                    <a:pt x="7803" y="24687"/>
                  </a:lnTo>
                  <a:lnTo>
                    <a:pt x="7742" y="25235"/>
                  </a:lnTo>
                  <a:lnTo>
                    <a:pt x="7559" y="25784"/>
                  </a:lnTo>
                  <a:lnTo>
                    <a:pt x="7376" y="26211"/>
                  </a:lnTo>
                  <a:lnTo>
                    <a:pt x="7071" y="26637"/>
                  </a:lnTo>
                  <a:lnTo>
                    <a:pt x="6767" y="27003"/>
                  </a:lnTo>
                  <a:lnTo>
                    <a:pt x="6523" y="27430"/>
                  </a:lnTo>
                  <a:lnTo>
                    <a:pt x="6218" y="27917"/>
                  </a:lnTo>
                  <a:lnTo>
                    <a:pt x="5974" y="28405"/>
                  </a:lnTo>
                  <a:lnTo>
                    <a:pt x="5608" y="29502"/>
                  </a:lnTo>
                  <a:lnTo>
                    <a:pt x="5304" y="30599"/>
                  </a:lnTo>
                  <a:lnTo>
                    <a:pt x="5060" y="31696"/>
                  </a:lnTo>
                  <a:lnTo>
                    <a:pt x="4755" y="33037"/>
                  </a:lnTo>
                  <a:lnTo>
                    <a:pt x="4572" y="33647"/>
                  </a:lnTo>
                  <a:lnTo>
                    <a:pt x="4389" y="34256"/>
                  </a:lnTo>
                  <a:lnTo>
                    <a:pt x="4267" y="34561"/>
                  </a:lnTo>
                  <a:lnTo>
                    <a:pt x="4085" y="34927"/>
                  </a:lnTo>
                  <a:lnTo>
                    <a:pt x="4024" y="35049"/>
                  </a:lnTo>
                  <a:lnTo>
                    <a:pt x="3902" y="35110"/>
                  </a:lnTo>
                  <a:lnTo>
                    <a:pt x="3597" y="35110"/>
                  </a:lnTo>
                  <a:lnTo>
                    <a:pt x="3292" y="35232"/>
                  </a:lnTo>
                  <a:lnTo>
                    <a:pt x="2987" y="35354"/>
                  </a:lnTo>
                  <a:lnTo>
                    <a:pt x="2683" y="35536"/>
                  </a:lnTo>
                  <a:lnTo>
                    <a:pt x="2439" y="35719"/>
                  </a:lnTo>
                  <a:lnTo>
                    <a:pt x="1890" y="36268"/>
                  </a:lnTo>
                  <a:lnTo>
                    <a:pt x="1464" y="36755"/>
                  </a:lnTo>
                  <a:lnTo>
                    <a:pt x="1037" y="37243"/>
                  </a:lnTo>
                  <a:lnTo>
                    <a:pt x="793" y="37426"/>
                  </a:lnTo>
                  <a:lnTo>
                    <a:pt x="488" y="37609"/>
                  </a:lnTo>
                  <a:lnTo>
                    <a:pt x="245" y="37792"/>
                  </a:lnTo>
                  <a:lnTo>
                    <a:pt x="123" y="37914"/>
                  </a:lnTo>
                  <a:lnTo>
                    <a:pt x="1" y="38036"/>
                  </a:lnTo>
                  <a:lnTo>
                    <a:pt x="1" y="38218"/>
                  </a:lnTo>
                  <a:lnTo>
                    <a:pt x="123" y="38401"/>
                  </a:lnTo>
                  <a:lnTo>
                    <a:pt x="366" y="38523"/>
                  </a:lnTo>
                  <a:lnTo>
                    <a:pt x="671" y="38523"/>
                  </a:lnTo>
                  <a:lnTo>
                    <a:pt x="976" y="38462"/>
                  </a:lnTo>
                  <a:lnTo>
                    <a:pt x="1220" y="38401"/>
                  </a:lnTo>
                  <a:lnTo>
                    <a:pt x="1464" y="38218"/>
                  </a:lnTo>
                  <a:lnTo>
                    <a:pt x="1646" y="38036"/>
                  </a:lnTo>
                  <a:lnTo>
                    <a:pt x="1829" y="37853"/>
                  </a:lnTo>
                  <a:lnTo>
                    <a:pt x="1890" y="37792"/>
                  </a:lnTo>
                  <a:lnTo>
                    <a:pt x="1951" y="37792"/>
                  </a:lnTo>
                  <a:lnTo>
                    <a:pt x="1890" y="38036"/>
                  </a:lnTo>
                  <a:lnTo>
                    <a:pt x="1829" y="38218"/>
                  </a:lnTo>
                  <a:lnTo>
                    <a:pt x="1403" y="39011"/>
                  </a:lnTo>
                  <a:lnTo>
                    <a:pt x="915" y="39803"/>
                  </a:lnTo>
                  <a:lnTo>
                    <a:pt x="427" y="40596"/>
                  </a:lnTo>
                  <a:lnTo>
                    <a:pt x="366" y="40778"/>
                  </a:lnTo>
                  <a:lnTo>
                    <a:pt x="305" y="40961"/>
                  </a:lnTo>
                  <a:lnTo>
                    <a:pt x="366" y="41144"/>
                  </a:lnTo>
                  <a:lnTo>
                    <a:pt x="488" y="41266"/>
                  </a:lnTo>
                  <a:lnTo>
                    <a:pt x="671" y="41266"/>
                  </a:lnTo>
                  <a:lnTo>
                    <a:pt x="854" y="41144"/>
                  </a:lnTo>
                  <a:lnTo>
                    <a:pt x="1098" y="40900"/>
                  </a:lnTo>
                  <a:lnTo>
                    <a:pt x="2012" y="39620"/>
                  </a:lnTo>
                  <a:lnTo>
                    <a:pt x="1281" y="41083"/>
                  </a:lnTo>
                  <a:lnTo>
                    <a:pt x="1098" y="41510"/>
                  </a:lnTo>
                  <a:lnTo>
                    <a:pt x="1037" y="41754"/>
                  </a:lnTo>
                  <a:lnTo>
                    <a:pt x="1037" y="41997"/>
                  </a:lnTo>
                  <a:lnTo>
                    <a:pt x="1098" y="42119"/>
                  </a:lnTo>
                  <a:lnTo>
                    <a:pt x="1220" y="42241"/>
                  </a:lnTo>
                  <a:lnTo>
                    <a:pt x="1403" y="42241"/>
                  </a:lnTo>
                  <a:lnTo>
                    <a:pt x="1525" y="42180"/>
                  </a:lnTo>
                  <a:lnTo>
                    <a:pt x="1707" y="42058"/>
                  </a:lnTo>
                  <a:lnTo>
                    <a:pt x="1829" y="41936"/>
                  </a:lnTo>
                  <a:lnTo>
                    <a:pt x="2012" y="41571"/>
                  </a:lnTo>
                  <a:lnTo>
                    <a:pt x="2317" y="40839"/>
                  </a:lnTo>
                  <a:lnTo>
                    <a:pt x="2561" y="40230"/>
                  </a:lnTo>
                  <a:lnTo>
                    <a:pt x="2744" y="39925"/>
                  </a:lnTo>
                  <a:lnTo>
                    <a:pt x="2926" y="39620"/>
                  </a:lnTo>
                  <a:lnTo>
                    <a:pt x="2866" y="39925"/>
                  </a:lnTo>
                  <a:lnTo>
                    <a:pt x="2805" y="40230"/>
                  </a:lnTo>
                  <a:lnTo>
                    <a:pt x="2561" y="40778"/>
                  </a:lnTo>
                  <a:lnTo>
                    <a:pt x="2256" y="41571"/>
                  </a:lnTo>
                  <a:lnTo>
                    <a:pt x="2134" y="41876"/>
                  </a:lnTo>
                  <a:lnTo>
                    <a:pt x="2134" y="42058"/>
                  </a:lnTo>
                  <a:lnTo>
                    <a:pt x="2195" y="42241"/>
                  </a:lnTo>
                  <a:lnTo>
                    <a:pt x="2317" y="42363"/>
                  </a:lnTo>
                  <a:lnTo>
                    <a:pt x="2622" y="42363"/>
                  </a:lnTo>
                  <a:lnTo>
                    <a:pt x="2744" y="42241"/>
                  </a:lnTo>
                  <a:lnTo>
                    <a:pt x="2926" y="41997"/>
                  </a:lnTo>
                  <a:lnTo>
                    <a:pt x="3109" y="41693"/>
                  </a:lnTo>
                  <a:lnTo>
                    <a:pt x="3414" y="40900"/>
                  </a:lnTo>
                  <a:lnTo>
                    <a:pt x="3719" y="40108"/>
                  </a:lnTo>
                  <a:lnTo>
                    <a:pt x="3597" y="40717"/>
                  </a:lnTo>
                  <a:lnTo>
                    <a:pt x="3536" y="41022"/>
                  </a:lnTo>
                  <a:lnTo>
                    <a:pt x="3536" y="41388"/>
                  </a:lnTo>
                  <a:lnTo>
                    <a:pt x="3536" y="41571"/>
                  </a:lnTo>
                  <a:lnTo>
                    <a:pt x="3597" y="41754"/>
                  </a:lnTo>
                  <a:lnTo>
                    <a:pt x="3780" y="41815"/>
                  </a:lnTo>
                  <a:lnTo>
                    <a:pt x="3902" y="41815"/>
                  </a:lnTo>
                  <a:lnTo>
                    <a:pt x="3963" y="41754"/>
                  </a:lnTo>
                  <a:lnTo>
                    <a:pt x="4085" y="41632"/>
                  </a:lnTo>
                  <a:lnTo>
                    <a:pt x="4206" y="41449"/>
                  </a:lnTo>
                  <a:lnTo>
                    <a:pt x="4328" y="41144"/>
                  </a:lnTo>
                  <a:lnTo>
                    <a:pt x="4694" y="39864"/>
                  </a:lnTo>
                  <a:lnTo>
                    <a:pt x="4938" y="39316"/>
                  </a:lnTo>
                  <a:lnTo>
                    <a:pt x="5243" y="38767"/>
                  </a:lnTo>
                  <a:lnTo>
                    <a:pt x="5547" y="37975"/>
                  </a:lnTo>
                  <a:lnTo>
                    <a:pt x="5730" y="37548"/>
                  </a:lnTo>
                  <a:lnTo>
                    <a:pt x="5852" y="37121"/>
                  </a:lnTo>
                  <a:lnTo>
                    <a:pt x="5852" y="36755"/>
                  </a:lnTo>
                  <a:lnTo>
                    <a:pt x="5852" y="36390"/>
                  </a:lnTo>
                  <a:lnTo>
                    <a:pt x="5791" y="36329"/>
                  </a:lnTo>
                  <a:lnTo>
                    <a:pt x="5791" y="36268"/>
                  </a:lnTo>
                  <a:lnTo>
                    <a:pt x="5913" y="36085"/>
                  </a:lnTo>
                  <a:lnTo>
                    <a:pt x="6218" y="35597"/>
                  </a:lnTo>
                  <a:lnTo>
                    <a:pt x="7620" y="33464"/>
                  </a:lnTo>
                  <a:lnTo>
                    <a:pt x="8351" y="32245"/>
                  </a:lnTo>
                  <a:lnTo>
                    <a:pt x="9083" y="30965"/>
                  </a:lnTo>
                  <a:lnTo>
                    <a:pt x="9388" y="30355"/>
                  </a:lnTo>
                  <a:lnTo>
                    <a:pt x="9692" y="29746"/>
                  </a:lnTo>
                  <a:lnTo>
                    <a:pt x="9936" y="29075"/>
                  </a:lnTo>
                  <a:lnTo>
                    <a:pt x="10119" y="28405"/>
                  </a:lnTo>
                  <a:lnTo>
                    <a:pt x="10241" y="27673"/>
                  </a:lnTo>
                  <a:lnTo>
                    <a:pt x="10363" y="27369"/>
                  </a:lnTo>
                  <a:lnTo>
                    <a:pt x="10546" y="27003"/>
                  </a:lnTo>
                  <a:lnTo>
                    <a:pt x="10911" y="26333"/>
                  </a:lnTo>
                  <a:lnTo>
                    <a:pt x="11277" y="25601"/>
                  </a:lnTo>
                  <a:lnTo>
                    <a:pt x="11765" y="24321"/>
                  </a:lnTo>
                  <a:lnTo>
                    <a:pt x="12252" y="22980"/>
                  </a:lnTo>
                  <a:lnTo>
                    <a:pt x="12496" y="24016"/>
                  </a:lnTo>
                  <a:lnTo>
                    <a:pt x="12740" y="25113"/>
                  </a:lnTo>
                  <a:lnTo>
                    <a:pt x="12862" y="25662"/>
                  </a:lnTo>
                  <a:lnTo>
                    <a:pt x="12923" y="26272"/>
                  </a:lnTo>
                  <a:lnTo>
                    <a:pt x="12923" y="26881"/>
                  </a:lnTo>
                  <a:lnTo>
                    <a:pt x="12801" y="27430"/>
                  </a:lnTo>
                  <a:lnTo>
                    <a:pt x="12618" y="28222"/>
                  </a:lnTo>
                  <a:lnTo>
                    <a:pt x="12374" y="29014"/>
                  </a:lnTo>
                  <a:lnTo>
                    <a:pt x="11765" y="30477"/>
                  </a:lnTo>
                  <a:lnTo>
                    <a:pt x="11155" y="32001"/>
                  </a:lnTo>
                  <a:lnTo>
                    <a:pt x="10729" y="33525"/>
                  </a:lnTo>
                  <a:lnTo>
                    <a:pt x="10546" y="34317"/>
                  </a:lnTo>
                  <a:lnTo>
                    <a:pt x="10363" y="35171"/>
                  </a:lnTo>
                  <a:lnTo>
                    <a:pt x="10302" y="35963"/>
                  </a:lnTo>
                  <a:lnTo>
                    <a:pt x="10241" y="36755"/>
                  </a:lnTo>
                  <a:lnTo>
                    <a:pt x="10180" y="37609"/>
                  </a:lnTo>
                  <a:lnTo>
                    <a:pt x="10241" y="38401"/>
                  </a:lnTo>
                  <a:lnTo>
                    <a:pt x="10302" y="39255"/>
                  </a:lnTo>
                  <a:lnTo>
                    <a:pt x="10424" y="40047"/>
                  </a:lnTo>
                  <a:lnTo>
                    <a:pt x="10668" y="41693"/>
                  </a:lnTo>
                  <a:lnTo>
                    <a:pt x="11033" y="43338"/>
                  </a:lnTo>
                  <a:lnTo>
                    <a:pt x="11948" y="46508"/>
                  </a:lnTo>
                  <a:lnTo>
                    <a:pt x="12374" y="48093"/>
                  </a:lnTo>
                  <a:lnTo>
                    <a:pt x="12740" y="49678"/>
                  </a:lnTo>
                  <a:lnTo>
                    <a:pt x="12984" y="51323"/>
                  </a:lnTo>
                  <a:lnTo>
                    <a:pt x="13045" y="52116"/>
                  </a:lnTo>
                  <a:lnTo>
                    <a:pt x="13106" y="52908"/>
                  </a:lnTo>
                  <a:lnTo>
                    <a:pt x="13045" y="54249"/>
                  </a:lnTo>
                  <a:lnTo>
                    <a:pt x="12984" y="55529"/>
                  </a:lnTo>
                  <a:lnTo>
                    <a:pt x="12801" y="57175"/>
                  </a:lnTo>
                  <a:lnTo>
                    <a:pt x="12679" y="58028"/>
                  </a:lnTo>
                  <a:lnTo>
                    <a:pt x="12618" y="58820"/>
                  </a:lnTo>
                  <a:lnTo>
                    <a:pt x="12618" y="59674"/>
                  </a:lnTo>
                  <a:lnTo>
                    <a:pt x="12679" y="60527"/>
                  </a:lnTo>
                  <a:lnTo>
                    <a:pt x="12801" y="61320"/>
                  </a:lnTo>
                  <a:lnTo>
                    <a:pt x="12923" y="62173"/>
                  </a:lnTo>
                  <a:lnTo>
                    <a:pt x="13289" y="63819"/>
                  </a:lnTo>
                  <a:lnTo>
                    <a:pt x="13654" y="65464"/>
                  </a:lnTo>
                  <a:lnTo>
                    <a:pt x="14447" y="68756"/>
                  </a:lnTo>
                  <a:lnTo>
                    <a:pt x="14812" y="70402"/>
                  </a:lnTo>
                  <a:lnTo>
                    <a:pt x="14934" y="71255"/>
                  </a:lnTo>
                  <a:lnTo>
                    <a:pt x="15056" y="72047"/>
                  </a:lnTo>
                  <a:lnTo>
                    <a:pt x="15117" y="72474"/>
                  </a:lnTo>
                  <a:lnTo>
                    <a:pt x="15056" y="72840"/>
                  </a:lnTo>
                  <a:lnTo>
                    <a:pt x="14873" y="73632"/>
                  </a:lnTo>
                  <a:lnTo>
                    <a:pt x="14569" y="74363"/>
                  </a:lnTo>
                  <a:lnTo>
                    <a:pt x="14203" y="75034"/>
                  </a:lnTo>
                  <a:lnTo>
                    <a:pt x="13837" y="75522"/>
                  </a:lnTo>
                  <a:lnTo>
                    <a:pt x="13410" y="75887"/>
                  </a:lnTo>
                  <a:lnTo>
                    <a:pt x="13289" y="76070"/>
                  </a:lnTo>
                  <a:lnTo>
                    <a:pt x="13289" y="76253"/>
                  </a:lnTo>
                  <a:lnTo>
                    <a:pt x="13289" y="76497"/>
                  </a:lnTo>
                  <a:lnTo>
                    <a:pt x="13410" y="76619"/>
                  </a:lnTo>
                  <a:lnTo>
                    <a:pt x="13593" y="76741"/>
                  </a:lnTo>
                  <a:lnTo>
                    <a:pt x="13776" y="76802"/>
                  </a:lnTo>
                  <a:lnTo>
                    <a:pt x="14264" y="76802"/>
                  </a:lnTo>
                  <a:lnTo>
                    <a:pt x="14508" y="76984"/>
                  </a:lnTo>
                  <a:lnTo>
                    <a:pt x="14812" y="77045"/>
                  </a:lnTo>
                  <a:lnTo>
                    <a:pt x="15239" y="77167"/>
                  </a:lnTo>
                  <a:lnTo>
                    <a:pt x="15605" y="77167"/>
                  </a:lnTo>
                  <a:lnTo>
                    <a:pt x="15971" y="77106"/>
                  </a:lnTo>
                  <a:lnTo>
                    <a:pt x="16092" y="77106"/>
                  </a:lnTo>
                  <a:lnTo>
                    <a:pt x="16214" y="77167"/>
                  </a:lnTo>
                  <a:lnTo>
                    <a:pt x="16397" y="77289"/>
                  </a:lnTo>
                  <a:lnTo>
                    <a:pt x="16580" y="77289"/>
                  </a:lnTo>
                  <a:lnTo>
                    <a:pt x="16946" y="77350"/>
                  </a:lnTo>
                  <a:lnTo>
                    <a:pt x="17311" y="77289"/>
                  </a:lnTo>
                  <a:lnTo>
                    <a:pt x="17433" y="77228"/>
                  </a:lnTo>
                  <a:lnTo>
                    <a:pt x="17494" y="77106"/>
                  </a:lnTo>
                  <a:lnTo>
                    <a:pt x="17555" y="76863"/>
                  </a:lnTo>
                  <a:lnTo>
                    <a:pt x="17677" y="76131"/>
                  </a:lnTo>
                  <a:lnTo>
                    <a:pt x="17677" y="75339"/>
                  </a:lnTo>
                  <a:lnTo>
                    <a:pt x="17738" y="76131"/>
                  </a:lnTo>
                  <a:lnTo>
                    <a:pt x="17799" y="76924"/>
                  </a:lnTo>
                  <a:lnTo>
                    <a:pt x="17860" y="77106"/>
                  </a:lnTo>
                  <a:lnTo>
                    <a:pt x="17921" y="77228"/>
                  </a:lnTo>
                  <a:lnTo>
                    <a:pt x="18043" y="77289"/>
                  </a:lnTo>
                  <a:lnTo>
                    <a:pt x="18226" y="77350"/>
                  </a:lnTo>
                  <a:lnTo>
                    <a:pt x="18470" y="77350"/>
                  </a:lnTo>
                  <a:lnTo>
                    <a:pt x="18835" y="77289"/>
                  </a:lnTo>
                  <a:lnTo>
                    <a:pt x="19140" y="77167"/>
                  </a:lnTo>
                  <a:lnTo>
                    <a:pt x="19262" y="77106"/>
                  </a:lnTo>
                  <a:lnTo>
                    <a:pt x="19384" y="77106"/>
                  </a:lnTo>
                  <a:lnTo>
                    <a:pt x="19750" y="77167"/>
                  </a:lnTo>
                  <a:lnTo>
                    <a:pt x="20176" y="77167"/>
                  </a:lnTo>
                  <a:lnTo>
                    <a:pt x="20542" y="77106"/>
                  </a:lnTo>
                  <a:lnTo>
                    <a:pt x="20847" y="76924"/>
                  </a:lnTo>
                  <a:lnTo>
                    <a:pt x="21152" y="76802"/>
                  </a:lnTo>
                  <a:lnTo>
                    <a:pt x="21578" y="76802"/>
                  </a:lnTo>
                  <a:lnTo>
                    <a:pt x="21761" y="76741"/>
                  </a:lnTo>
                  <a:lnTo>
                    <a:pt x="21944" y="76619"/>
                  </a:lnTo>
                  <a:lnTo>
                    <a:pt x="22066" y="76436"/>
                  </a:lnTo>
                  <a:lnTo>
                    <a:pt x="22127" y="76253"/>
                  </a:lnTo>
                  <a:lnTo>
                    <a:pt x="22066" y="76070"/>
                  </a:lnTo>
                  <a:lnTo>
                    <a:pt x="21883" y="75887"/>
                  </a:lnTo>
                  <a:lnTo>
                    <a:pt x="21639" y="75704"/>
                  </a:lnTo>
                  <a:lnTo>
                    <a:pt x="21395" y="75461"/>
                  </a:lnTo>
                  <a:lnTo>
                    <a:pt x="21030" y="74851"/>
                  </a:lnTo>
                  <a:lnTo>
                    <a:pt x="20725" y="74242"/>
                  </a:lnTo>
                  <a:lnTo>
                    <a:pt x="20481" y="73571"/>
                  </a:lnTo>
                  <a:lnTo>
                    <a:pt x="20298" y="72901"/>
                  </a:lnTo>
                  <a:lnTo>
                    <a:pt x="20237" y="72718"/>
                  </a:lnTo>
                  <a:lnTo>
                    <a:pt x="20237" y="72474"/>
                  </a:lnTo>
                  <a:lnTo>
                    <a:pt x="20298" y="72047"/>
                  </a:lnTo>
                  <a:lnTo>
                    <a:pt x="20420" y="71194"/>
                  </a:lnTo>
                  <a:lnTo>
                    <a:pt x="20603" y="70402"/>
                  </a:lnTo>
                  <a:lnTo>
                    <a:pt x="20908" y="68756"/>
                  </a:lnTo>
                  <a:lnTo>
                    <a:pt x="21334" y="67110"/>
                  </a:lnTo>
                  <a:lnTo>
                    <a:pt x="22127" y="63819"/>
                  </a:lnTo>
                  <a:lnTo>
                    <a:pt x="22432" y="62173"/>
                  </a:lnTo>
                  <a:lnTo>
                    <a:pt x="22736" y="60527"/>
                  </a:lnTo>
                  <a:lnTo>
                    <a:pt x="22736" y="59674"/>
                  </a:lnTo>
                  <a:lnTo>
                    <a:pt x="22736" y="58820"/>
                  </a:lnTo>
                  <a:lnTo>
                    <a:pt x="22675" y="57967"/>
                  </a:lnTo>
                  <a:lnTo>
                    <a:pt x="22554" y="57114"/>
                  </a:lnTo>
                  <a:lnTo>
                    <a:pt x="22371" y="55468"/>
                  </a:lnTo>
                  <a:lnTo>
                    <a:pt x="22310" y="53822"/>
                  </a:lnTo>
                  <a:lnTo>
                    <a:pt x="22310" y="52359"/>
                  </a:lnTo>
                  <a:lnTo>
                    <a:pt x="22432" y="50958"/>
                  </a:lnTo>
                  <a:lnTo>
                    <a:pt x="22675" y="49556"/>
                  </a:lnTo>
                  <a:lnTo>
                    <a:pt x="22980" y="48154"/>
                  </a:lnTo>
                  <a:lnTo>
                    <a:pt x="23894" y="44923"/>
                  </a:lnTo>
                  <a:lnTo>
                    <a:pt x="24321" y="43338"/>
                  </a:lnTo>
                  <a:lnTo>
                    <a:pt x="24687" y="41693"/>
                  </a:lnTo>
                  <a:lnTo>
                    <a:pt x="24931" y="40047"/>
                  </a:lnTo>
                  <a:lnTo>
                    <a:pt x="25114" y="38401"/>
                  </a:lnTo>
                  <a:lnTo>
                    <a:pt x="25175" y="37609"/>
                  </a:lnTo>
                  <a:lnTo>
                    <a:pt x="25175" y="36755"/>
                  </a:lnTo>
                  <a:lnTo>
                    <a:pt x="25114" y="35902"/>
                  </a:lnTo>
                  <a:lnTo>
                    <a:pt x="24992" y="35049"/>
                  </a:lnTo>
                  <a:lnTo>
                    <a:pt x="24870" y="34256"/>
                  </a:lnTo>
                  <a:lnTo>
                    <a:pt x="24626" y="33464"/>
                  </a:lnTo>
                  <a:lnTo>
                    <a:pt x="24199" y="31940"/>
                  </a:lnTo>
                  <a:lnTo>
                    <a:pt x="23894" y="31209"/>
                  </a:lnTo>
                  <a:lnTo>
                    <a:pt x="23590" y="30477"/>
                  </a:lnTo>
                  <a:lnTo>
                    <a:pt x="23285" y="29746"/>
                  </a:lnTo>
                  <a:lnTo>
                    <a:pt x="22980" y="29014"/>
                  </a:lnTo>
                  <a:lnTo>
                    <a:pt x="22736" y="28222"/>
                  </a:lnTo>
                  <a:lnTo>
                    <a:pt x="22554" y="27430"/>
                  </a:lnTo>
                  <a:lnTo>
                    <a:pt x="22432" y="26576"/>
                  </a:lnTo>
                  <a:lnTo>
                    <a:pt x="22493" y="25784"/>
                  </a:lnTo>
                  <a:lnTo>
                    <a:pt x="22614" y="25174"/>
                  </a:lnTo>
                  <a:lnTo>
                    <a:pt x="22736" y="24565"/>
                  </a:lnTo>
                  <a:lnTo>
                    <a:pt x="23163" y="22980"/>
                  </a:lnTo>
                  <a:lnTo>
                    <a:pt x="23529" y="24138"/>
                  </a:lnTo>
                  <a:lnTo>
                    <a:pt x="23955" y="25296"/>
                  </a:lnTo>
                  <a:lnTo>
                    <a:pt x="24260" y="25967"/>
                  </a:lnTo>
                  <a:lnTo>
                    <a:pt x="24565" y="26576"/>
                  </a:lnTo>
                  <a:lnTo>
                    <a:pt x="24870" y="27125"/>
                  </a:lnTo>
                  <a:lnTo>
                    <a:pt x="25114" y="27734"/>
                  </a:lnTo>
                  <a:lnTo>
                    <a:pt x="25418" y="29075"/>
                  </a:lnTo>
                  <a:lnTo>
                    <a:pt x="25662" y="29685"/>
                  </a:lnTo>
                  <a:lnTo>
                    <a:pt x="25967" y="30355"/>
                  </a:lnTo>
                  <a:lnTo>
                    <a:pt x="26637" y="31635"/>
                  </a:lnTo>
                  <a:lnTo>
                    <a:pt x="27369" y="32855"/>
                  </a:lnTo>
                  <a:lnTo>
                    <a:pt x="28832" y="35171"/>
                  </a:lnTo>
                  <a:lnTo>
                    <a:pt x="29441" y="36085"/>
                  </a:lnTo>
                  <a:lnTo>
                    <a:pt x="29563" y="36207"/>
                  </a:lnTo>
                  <a:lnTo>
                    <a:pt x="29563" y="36329"/>
                  </a:lnTo>
                  <a:lnTo>
                    <a:pt x="29502" y="36390"/>
                  </a:lnTo>
                  <a:lnTo>
                    <a:pt x="29502" y="36755"/>
                  </a:lnTo>
                  <a:lnTo>
                    <a:pt x="29502" y="37121"/>
                  </a:lnTo>
                  <a:lnTo>
                    <a:pt x="29624" y="37487"/>
                  </a:lnTo>
                  <a:lnTo>
                    <a:pt x="29868" y="38157"/>
                  </a:lnTo>
                  <a:lnTo>
                    <a:pt x="30538" y="39498"/>
                  </a:lnTo>
                  <a:lnTo>
                    <a:pt x="30660" y="39803"/>
                  </a:lnTo>
                  <a:lnTo>
                    <a:pt x="30721" y="40108"/>
                  </a:lnTo>
                  <a:lnTo>
                    <a:pt x="30904" y="40717"/>
                  </a:lnTo>
                  <a:lnTo>
                    <a:pt x="31026" y="41205"/>
                  </a:lnTo>
                  <a:lnTo>
                    <a:pt x="31148" y="41449"/>
                  </a:lnTo>
                  <a:lnTo>
                    <a:pt x="31270" y="41632"/>
                  </a:lnTo>
                  <a:lnTo>
                    <a:pt x="31453" y="41754"/>
                  </a:lnTo>
                  <a:lnTo>
                    <a:pt x="31636" y="41815"/>
                  </a:lnTo>
                  <a:lnTo>
                    <a:pt x="31757" y="41693"/>
                  </a:lnTo>
                  <a:lnTo>
                    <a:pt x="31879" y="41449"/>
                  </a:lnTo>
                  <a:lnTo>
                    <a:pt x="31818" y="41144"/>
                  </a:lnTo>
                  <a:lnTo>
                    <a:pt x="31757" y="40778"/>
                  </a:lnTo>
                  <a:lnTo>
                    <a:pt x="31636" y="40108"/>
                  </a:lnTo>
                  <a:lnTo>
                    <a:pt x="31940" y="40900"/>
                  </a:lnTo>
                  <a:lnTo>
                    <a:pt x="32245" y="41632"/>
                  </a:lnTo>
                  <a:lnTo>
                    <a:pt x="32428" y="41997"/>
                  </a:lnTo>
                  <a:lnTo>
                    <a:pt x="32611" y="42241"/>
                  </a:lnTo>
                  <a:lnTo>
                    <a:pt x="32733" y="42363"/>
                  </a:lnTo>
                  <a:lnTo>
                    <a:pt x="33038" y="42363"/>
                  </a:lnTo>
                  <a:lnTo>
                    <a:pt x="33159" y="42241"/>
                  </a:lnTo>
                  <a:lnTo>
                    <a:pt x="33220" y="42058"/>
                  </a:lnTo>
                  <a:lnTo>
                    <a:pt x="33220" y="41876"/>
                  </a:lnTo>
                  <a:lnTo>
                    <a:pt x="33098" y="41571"/>
                  </a:lnTo>
                  <a:lnTo>
                    <a:pt x="32794" y="40778"/>
                  </a:lnTo>
                  <a:lnTo>
                    <a:pt x="32550" y="40230"/>
                  </a:lnTo>
                  <a:lnTo>
                    <a:pt x="32489" y="39925"/>
                  </a:lnTo>
                  <a:lnTo>
                    <a:pt x="32428" y="39620"/>
                  </a:lnTo>
                  <a:lnTo>
                    <a:pt x="32611" y="39925"/>
                  </a:lnTo>
                  <a:lnTo>
                    <a:pt x="32794" y="40230"/>
                  </a:lnTo>
                  <a:lnTo>
                    <a:pt x="33098" y="40900"/>
                  </a:lnTo>
                  <a:lnTo>
                    <a:pt x="33403" y="41632"/>
                  </a:lnTo>
                  <a:lnTo>
                    <a:pt x="33586" y="41936"/>
                  </a:lnTo>
                  <a:lnTo>
                    <a:pt x="33708" y="42119"/>
                  </a:lnTo>
                  <a:lnTo>
                    <a:pt x="33830" y="42180"/>
                  </a:lnTo>
                  <a:lnTo>
                    <a:pt x="34013" y="42241"/>
                  </a:lnTo>
                  <a:lnTo>
                    <a:pt x="34135" y="42180"/>
                  </a:lnTo>
                  <a:lnTo>
                    <a:pt x="34257" y="42119"/>
                  </a:lnTo>
                  <a:lnTo>
                    <a:pt x="34318" y="41936"/>
                  </a:lnTo>
                  <a:lnTo>
                    <a:pt x="34318" y="41754"/>
                  </a:lnTo>
                  <a:lnTo>
                    <a:pt x="34257" y="41510"/>
                  </a:lnTo>
                  <a:lnTo>
                    <a:pt x="34074" y="41083"/>
                  </a:lnTo>
                  <a:lnTo>
                    <a:pt x="33342" y="39620"/>
                  </a:lnTo>
                  <a:lnTo>
                    <a:pt x="34257" y="40839"/>
                  </a:lnTo>
                  <a:lnTo>
                    <a:pt x="34500" y="41144"/>
                  </a:lnTo>
                  <a:lnTo>
                    <a:pt x="34683" y="41266"/>
                  </a:lnTo>
                  <a:lnTo>
                    <a:pt x="34866" y="41266"/>
                  </a:lnTo>
                  <a:lnTo>
                    <a:pt x="34927" y="41205"/>
                  </a:lnTo>
                  <a:lnTo>
                    <a:pt x="34988" y="41144"/>
                  </a:lnTo>
                  <a:lnTo>
                    <a:pt x="35049" y="40961"/>
                  </a:lnTo>
                  <a:lnTo>
                    <a:pt x="34988" y="40778"/>
                  </a:lnTo>
                  <a:lnTo>
                    <a:pt x="34927" y="40596"/>
                  </a:lnTo>
                  <a:lnTo>
                    <a:pt x="34439" y="39803"/>
                  </a:lnTo>
                  <a:lnTo>
                    <a:pt x="34013" y="39011"/>
                  </a:lnTo>
                  <a:lnTo>
                    <a:pt x="33586" y="38218"/>
                  </a:lnTo>
                  <a:lnTo>
                    <a:pt x="33464" y="38036"/>
                  </a:lnTo>
                  <a:lnTo>
                    <a:pt x="33403" y="37792"/>
                  </a:lnTo>
                  <a:lnTo>
                    <a:pt x="33525" y="37792"/>
                  </a:lnTo>
                  <a:lnTo>
                    <a:pt x="33647" y="37914"/>
                  </a:lnTo>
                  <a:lnTo>
                    <a:pt x="33830" y="38218"/>
                  </a:lnTo>
                  <a:lnTo>
                    <a:pt x="34074" y="38340"/>
                  </a:lnTo>
                  <a:lnTo>
                    <a:pt x="34257" y="38401"/>
                  </a:lnTo>
                  <a:lnTo>
                    <a:pt x="34744" y="38523"/>
                  </a:lnTo>
                  <a:lnTo>
                    <a:pt x="35049" y="38523"/>
                  </a:lnTo>
                  <a:lnTo>
                    <a:pt x="35171" y="38462"/>
                  </a:lnTo>
                  <a:lnTo>
                    <a:pt x="35293" y="38340"/>
                  </a:lnTo>
                  <a:lnTo>
                    <a:pt x="35354" y="38157"/>
                  </a:lnTo>
                  <a:lnTo>
                    <a:pt x="35293" y="38036"/>
                  </a:lnTo>
                  <a:lnTo>
                    <a:pt x="35232" y="37853"/>
                  </a:lnTo>
                  <a:lnTo>
                    <a:pt x="35049" y="37731"/>
                  </a:lnTo>
                  <a:lnTo>
                    <a:pt x="34744" y="37548"/>
                  </a:lnTo>
                  <a:lnTo>
                    <a:pt x="34500" y="37365"/>
                  </a:lnTo>
                  <a:lnTo>
                    <a:pt x="34013" y="36877"/>
                  </a:lnTo>
                  <a:lnTo>
                    <a:pt x="33586" y="36390"/>
                  </a:lnTo>
                  <a:lnTo>
                    <a:pt x="33098" y="35902"/>
                  </a:lnTo>
                  <a:lnTo>
                    <a:pt x="32550" y="35415"/>
                  </a:lnTo>
                  <a:lnTo>
                    <a:pt x="32184" y="35293"/>
                  </a:lnTo>
                  <a:lnTo>
                    <a:pt x="31879" y="35110"/>
                  </a:lnTo>
                  <a:lnTo>
                    <a:pt x="31392" y="35110"/>
                  </a:lnTo>
                  <a:lnTo>
                    <a:pt x="31270" y="34988"/>
                  </a:lnTo>
                  <a:lnTo>
                    <a:pt x="31148" y="34805"/>
                  </a:lnTo>
                  <a:lnTo>
                    <a:pt x="31026" y="34439"/>
                  </a:lnTo>
                  <a:lnTo>
                    <a:pt x="30721" y="33647"/>
                  </a:lnTo>
                  <a:lnTo>
                    <a:pt x="30538" y="32794"/>
                  </a:lnTo>
                  <a:lnTo>
                    <a:pt x="30112" y="31026"/>
                  </a:lnTo>
                  <a:lnTo>
                    <a:pt x="29868" y="29990"/>
                  </a:lnTo>
                  <a:lnTo>
                    <a:pt x="29563" y="28954"/>
                  </a:lnTo>
                  <a:lnTo>
                    <a:pt x="29380" y="28405"/>
                  </a:lnTo>
                  <a:lnTo>
                    <a:pt x="29136" y="27917"/>
                  </a:lnTo>
                  <a:lnTo>
                    <a:pt x="28893" y="27430"/>
                  </a:lnTo>
                  <a:lnTo>
                    <a:pt x="28588" y="27003"/>
                  </a:lnTo>
                  <a:lnTo>
                    <a:pt x="28222" y="26515"/>
                  </a:lnTo>
                  <a:lnTo>
                    <a:pt x="28039" y="26272"/>
                  </a:lnTo>
                  <a:lnTo>
                    <a:pt x="27856" y="25967"/>
                  </a:lnTo>
                  <a:lnTo>
                    <a:pt x="27674" y="25479"/>
                  </a:lnTo>
                  <a:lnTo>
                    <a:pt x="27552" y="24931"/>
                  </a:lnTo>
                  <a:lnTo>
                    <a:pt x="27308" y="23468"/>
                  </a:lnTo>
                  <a:lnTo>
                    <a:pt x="27003" y="22066"/>
                  </a:lnTo>
                  <a:lnTo>
                    <a:pt x="26698" y="20664"/>
                  </a:lnTo>
                  <a:lnTo>
                    <a:pt x="26455" y="19262"/>
                  </a:lnTo>
                  <a:lnTo>
                    <a:pt x="26333" y="18470"/>
                  </a:lnTo>
                  <a:lnTo>
                    <a:pt x="26272" y="17616"/>
                  </a:lnTo>
                  <a:lnTo>
                    <a:pt x="26211" y="17129"/>
                  </a:lnTo>
                  <a:lnTo>
                    <a:pt x="26211" y="16580"/>
                  </a:lnTo>
                  <a:lnTo>
                    <a:pt x="26028" y="15849"/>
                  </a:lnTo>
                  <a:lnTo>
                    <a:pt x="25906" y="15483"/>
                  </a:lnTo>
                  <a:lnTo>
                    <a:pt x="25784" y="15178"/>
                  </a:lnTo>
                  <a:lnTo>
                    <a:pt x="25540" y="14812"/>
                  </a:lnTo>
                  <a:lnTo>
                    <a:pt x="25357" y="14508"/>
                  </a:lnTo>
                  <a:lnTo>
                    <a:pt x="24809" y="13959"/>
                  </a:lnTo>
                  <a:lnTo>
                    <a:pt x="24199" y="13471"/>
                  </a:lnTo>
                  <a:lnTo>
                    <a:pt x="23468" y="13106"/>
                  </a:lnTo>
                  <a:lnTo>
                    <a:pt x="22797" y="12801"/>
                  </a:lnTo>
                  <a:lnTo>
                    <a:pt x="22005" y="12557"/>
                  </a:lnTo>
                  <a:lnTo>
                    <a:pt x="21273" y="12374"/>
                  </a:lnTo>
                  <a:lnTo>
                    <a:pt x="20908" y="12313"/>
                  </a:lnTo>
                  <a:lnTo>
                    <a:pt x="20542" y="12191"/>
                  </a:lnTo>
                  <a:lnTo>
                    <a:pt x="20237" y="12009"/>
                  </a:lnTo>
                  <a:lnTo>
                    <a:pt x="19993" y="11765"/>
                  </a:lnTo>
                  <a:lnTo>
                    <a:pt x="19811" y="11521"/>
                  </a:lnTo>
                  <a:lnTo>
                    <a:pt x="19750" y="11155"/>
                  </a:lnTo>
                  <a:lnTo>
                    <a:pt x="19689" y="10850"/>
                  </a:lnTo>
                  <a:lnTo>
                    <a:pt x="19689" y="10485"/>
                  </a:lnTo>
                  <a:lnTo>
                    <a:pt x="19689" y="10119"/>
                  </a:lnTo>
                  <a:lnTo>
                    <a:pt x="19750" y="9997"/>
                  </a:lnTo>
                  <a:lnTo>
                    <a:pt x="19872" y="9875"/>
                  </a:lnTo>
                  <a:lnTo>
                    <a:pt x="20359" y="9327"/>
                  </a:lnTo>
                  <a:lnTo>
                    <a:pt x="20664" y="8717"/>
                  </a:lnTo>
                  <a:lnTo>
                    <a:pt x="21030" y="8047"/>
                  </a:lnTo>
                  <a:lnTo>
                    <a:pt x="21273" y="7315"/>
                  </a:lnTo>
                  <a:lnTo>
                    <a:pt x="21395" y="6523"/>
                  </a:lnTo>
                  <a:lnTo>
                    <a:pt x="21517" y="5730"/>
                  </a:lnTo>
                  <a:lnTo>
                    <a:pt x="21578" y="4938"/>
                  </a:lnTo>
                  <a:lnTo>
                    <a:pt x="21578" y="4085"/>
                  </a:lnTo>
                  <a:lnTo>
                    <a:pt x="21456" y="3292"/>
                  </a:lnTo>
                  <a:lnTo>
                    <a:pt x="21273" y="2500"/>
                  </a:lnTo>
                  <a:lnTo>
                    <a:pt x="21030" y="1951"/>
                  </a:lnTo>
                  <a:lnTo>
                    <a:pt x="20725" y="1403"/>
                  </a:lnTo>
                  <a:lnTo>
                    <a:pt x="20298" y="976"/>
                  </a:lnTo>
                  <a:lnTo>
                    <a:pt x="19811" y="610"/>
                  </a:lnTo>
                  <a:lnTo>
                    <a:pt x="19506" y="428"/>
                  </a:lnTo>
                  <a:lnTo>
                    <a:pt x="19140" y="245"/>
                  </a:lnTo>
                  <a:lnTo>
                    <a:pt x="18774" y="123"/>
                  </a:lnTo>
                  <a:lnTo>
                    <a:pt x="18348" y="62"/>
                  </a:lnTo>
                  <a:lnTo>
                    <a:pt x="175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6310600" y="1679550"/>
              <a:ext cx="883850" cy="1933775"/>
            </a:xfrm>
            <a:custGeom>
              <a:avLst/>
              <a:gdLst/>
              <a:ahLst/>
              <a:cxnLst/>
              <a:rect l="0" t="0" r="0" b="0"/>
              <a:pathLst>
                <a:path w="35354" h="77351" extrusionOk="0">
                  <a:moveTo>
                    <a:pt x="17433" y="367"/>
                  </a:moveTo>
                  <a:lnTo>
                    <a:pt x="18165" y="428"/>
                  </a:lnTo>
                  <a:lnTo>
                    <a:pt x="18896" y="549"/>
                  </a:lnTo>
                  <a:lnTo>
                    <a:pt x="19201" y="671"/>
                  </a:lnTo>
                  <a:lnTo>
                    <a:pt x="19567" y="854"/>
                  </a:lnTo>
                  <a:lnTo>
                    <a:pt x="19872" y="1037"/>
                  </a:lnTo>
                  <a:lnTo>
                    <a:pt x="20115" y="1281"/>
                  </a:lnTo>
                  <a:lnTo>
                    <a:pt x="20359" y="1525"/>
                  </a:lnTo>
                  <a:lnTo>
                    <a:pt x="20542" y="1768"/>
                  </a:lnTo>
                  <a:lnTo>
                    <a:pt x="20847" y="2378"/>
                  </a:lnTo>
                  <a:lnTo>
                    <a:pt x="21091" y="3048"/>
                  </a:lnTo>
                  <a:lnTo>
                    <a:pt x="21213" y="3719"/>
                  </a:lnTo>
                  <a:lnTo>
                    <a:pt x="21273" y="4389"/>
                  </a:lnTo>
                  <a:lnTo>
                    <a:pt x="21273" y="5121"/>
                  </a:lnTo>
                  <a:lnTo>
                    <a:pt x="21273" y="5852"/>
                  </a:lnTo>
                  <a:lnTo>
                    <a:pt x="21152" y="6584"/>
                  </a:lnTo>
                  <a:lnTo>
                    <a:pt x="21030" y="7315"/>
                  </a:lnTo>
                  <a:lnTo>
                    <a:pt x="20786" y="7986"/>
                  </a:lnTo>
                  <a:lnTo>
                    <a:pt x="20481" y="8656"/>
                  </a:lnTo>
                  <a:lnTo>
                    <a:pt x="20115" y="9266"/>
                  </a:lnTo>
                  <a:lnTo>
                    <a:pt x="19628" y="9814"/>
                  </a:lnTo>
                  <a:lnTo>
                    <a:pt x="19018" y="10302"/>
                  </a:lnTo>
                  <a:lnTo>
                    <a:pt x="18470" y="10607"/>
                  </a:lnTo>
                  <a:lnTo>
                    <a:pt x="18104" y="10729"/>
                  </a:lnTo>
                  <a:lnTo>
                    <a:pt x="17799" y="10790"/>
                  </a:lnTo>
                  <a:lnTo>
                    <a:pt x="17251" y="10668"/>
                  </a:lnTo>
                  <a:lnTo>
                    <a:pt x="16946" y="10607"/>
                  </a:lnTo>
                  <a:lnTo>
                    <a:pt x="16702" y="10485"/>
                  </a:lnTo>
                  <a:lnTo>
                    <a:pt x="16336" y="10302"/>
                  </a:lnTo>
                  <a:lnTo>
                    <a:pt x="16031" y="10058"/>
                  </a:lnTo>
                  <a:lnTo>
                    <a:pt x="15483" y="9570"/>
                  </a:lnTo>
                  <a:lnTo>
                    <a:pt x="15056" y="8961"/>
                  </a:lnTo>
                  <a:lnTo>
                    <a:pt x="14751" y="8351"/>
                  </a:lnTo>
                  <a:lnTo>
                    <a:pt x="14508" y="7742"/>
                  </a:lnTo>
                  <a:lnTo>
                    <a:pt x="14325" y="7071"/>
                  </a:lnTo>
                  <a:lnTo>
                    <a:pt x="14142" y="6340"/>
                  </a:lnTo>
                  <a:lnTo>
                    <a:pt x="14081" y="5548"/>
                  </a:lnTo>
                  <a:lnTo>
                    <a:pt x="14081" y="4816"/>
                  </a:lnTo>
                  <a:lnTo>
                    <a:pt x="14081" y="4085"/>
                  </a:lnTo>
                  <a:lnTo>
                    <a:pt x="14203" y="3414"/>
                  </a:lnTo>
                  <a:lnTo>
                    <a:pt x="14386" y="2744"/>
                  </a:lnTo>
                  <a:lnTo>
                    <a:pt x="14630" y="2134"/>
                  </a:lnTo>
                  <a:lnTo>
                    <a:pt x="14812" y="1829"/>
                  </a:lnTo>
                  <a:lnTo>
                    <a:pt x="14995" y="1525"/>
                  </a:lnTo>
                  <a:lnTo>
                    <a:pt x="15239" y="1281"/>
                  </a:lnTo>
                  <a:lnTo>
                    <a:pt x="15483" y="1037"/>
                  </a:lnTo>
                  <a:lnTo>
                    <a:pt x="15788" y="854"/>
                  </a:lnTo>
                  <a:lnTo>
                    <a:pt x="16092" y="671"/>
                  </a:lnTo>
                  <a:lnTo>
                    <a:pt x="16763" y="488"/>
                  </a:lnTo>
                  <a:lnTo>
                    <a:pt x="17433" y="367"/>
                  </a:lnTo>
                  <a:close/>
                  <a:moveTo>
                    <a:pt x="17494" y="29197"/>
                  </a:moveTo>
                  <a:lnTo>
                    <a:pt x="17372" y="29319"/>
                  </a:lnTo>
                  <a:lnTo>
                    <a:pt x="17311" y="29502"/>
                  </a:lnTo>
                  <a:lnTo>
                    <a:pt x="17311" y="29685"/>
                  </a:lnTo>
                  <a:lnTo>
                    <a:pt x="17311" y="29807"/>
                  </a:lnTo>
                  <a:lnTo>
                    <a:pt x="17433" y="29929"/>
                  </a:lnTo>
                  <a:lnTo>
                    <a:pt x="17738" y="29929"/>
                  </a:lnTo>
                  <a:lnTo>
                    <a:pt x="17799" y="29807"/>
                  </a:lnTo>
                  <a:lnTo>
                    <a:pt x="17799" y="29746"/>
                  </a:lnTo>
                  <a:lnTo>
                    <a:pt x="17799" y="29563"/>
                  </a:lnTo>
                  <a:lnTo>
                    <a:pt x="17677" y="29746"/>
                  </a:lnTo>
                  <a:lnTo>
                    <a:pt x="17555" y="29746"/>
                  </a:lnTo>
                  <a:lnTo>
                    <a:pt x="17494" y="29563"/>
                  </a:lnTo>
                  <a:lnTo>
                    <a:pt x="17494" y="29380"/>
                  </a:lnTo>
                  <a:lnTo>
                    <a:pt x="17555" y="29319"/>
                  </a:lnTo>
                  <a:lnTo>
                    <a:pt x="17616" y="29258"/>
                  </a:lnTo>
                  <a:lnTo>
                    <a:pt x="17555" y="29197"/>
                  </a:lnTo>
                  <a:close/>
                  <a:moveTo>
                    <a:pt x="30599" y="35963"/>
                  </a:moveTo>
                  <a:lnTo>
                    <a:pt x="30599" y="35963"/>
                  </a:lnTo>
                  <a:lnTo>
                    <a:pt x="30599" y="35963"/>
                  </a:lnTo>
                  <a:close/>
                  <a:moveTo>
                    <a:pt x="4755" y="35963"/>
                  </a:moveTo>
                  <a:lnTo>
                    <a:pt x="4511" y="36268"/>
                  </a:lnTo>
                  <a:lnTo>
                    <a:pt x="4206" y="36695"/>
                  </a:lnTo>
                  <a:lnTo>
                    <a:pt x="3841" y="37121"/>
                  </a:lnTo>
                  <a:lnTo>
                    <a:pt x="3414" y="37426"/>
                  </a:lnTo>
                  <a:lnTo>
                    <a:pt x="3170" y="37548"/>
                  </a:lnTo>
                  <a:lnTo>
                    <a:pt x="2926" y="37670"/>
                  </a:lnTo>
                  <a:lnTo>
                    <a:pt x="3292" y="37670"/>
                  </a:lnTo>
                  <a:lnTo>
                    <a:pt x="3597" y="37609"/>
                  </a:lnTo>
                  <a:lnTo>
                    <a:pt x="3902" y="37426"/>
                  </a:lnTo>
                  <a:lnTo>
                    <a:pt x="4146" y="37182"/>
                  </a:lnTo>
                  <a:lnTo>
                    <a:pt x="4328" y="36877"/>
                  </a:lnTo>
                  <a:lnTo>
                    <a:pt x="4511" y="36573"/>
                  </a:lnTo>
                  <a:lnTo>
                    <a:pt x="4633" y="36268"/>
                  </a:lnTo>
                  <a:lnTo>
                    <a:pt x="4755" y="35963"/>
                  </a:lnTo>
                  <a:close/>
                  <a:moveTo>
                    <a:pt x="30599" y="35963"/>
                  </a:moveTo>
                  <a:lnTo>
                    <a:pt x="30721" y="36268"/>
                  </a:lnTo>
                  <a:lnTo>
                    <a:pt x="30843" y="36573"/>
                  </a:lnTo>
                  <a:lnTo>
                    <a:pt x="31026" y="36877"/>
                  </a:lnTo>
                  <a:lnTo>
                    <a:pt x="31209" y="37182"/>
                  </a:lnTo>
                  <a:lnTo>
                    <a:pt x="31453" y="37365"/>
                  </a:lnTo>
                  <a:lnTo>
                    <a:pt x="31757" y="37548"/>
                  </a:lnTo>
                  <a:lnTo>
                    <a:pt x="32123" y="37670"/>
                  </a:lnTo>
                  <a:lnTo>
                    <a:pt x="32428" y="37670"/>
                  </a:lnTo>
                  <a:lnTo>
                    <a:pt x="32123" y="37548"/>
                  </a:lnTo>
                  <a:lnTo>
                    <a:pt x="31879" y="37426"/>
                  </a:lnTo>
                  <a:lnTo>
                    <a:pt x="31514" y="37121"/>
                  </a:lnTo>
                  <a:lnTo>
                    <a:pt x="31209" y="36755"/>
                  </a:lnTo>
                  <a:lnTo>
                    <a:pt x="30599" y="35963"/>
                  </a:lnTo>
                  <a:close/>
                  <a:moveTo>
                    <a:pt x="17860" y="37487"/>
                  </a:moveTo>
                  <a:lnTo>
                    <a:pt x="17799" y="39681"/>
                  </a:lnTo>
                  <a:lnTo>
                    <a:pt x="17738" y="41815"/>
                  </a:lnTo>
                  <a:lnTo>
                    <a:pt x="17738" y="41876"/>
                  </a:lnTo>
                  <a:lnTo>
                    <a:pt x="17677" y="42302"/>
                  </a:lnTo>
                  <a:lnTo>
                    <a:pt x="17616" y="39925"/>
                  </a:lnTo>
                  <a:lnTo>
                    <a:pt x="17555" y="37487"/>
                  </a:lnTo>
                  <a:close/>
                  <a:moveTo>
                    <a:pt x="18774" y="54980"/>
                  </a:moveTo>
                  <a:lnTo>
                    <a:pt x="18774" y="54980"/>
                  </a:lnTo>
                  <a:lnTo>
                    <a:pt x="18774" y="54980"/>
                  </a:lnTo>
                  <a:close/>
                  <a:moveTo>
                    <a:pt x="13959" y="53457"/>
                  </a:moveTo>
                  <a:lnTo>
                    <a:pt x="13898" y="53761"/>
                  </a:lnTo>
                  <a:lnTo>
                    <a:pt x="13837" y="54066"/>
                  </a:lnTo>
                  <a:lnTo>
                    <a:pt x="13837" y="54432"/>
                  </a:lnTo>
                  <a:lnTo>
                    <a:pt x="13898" y="54737"/>
                  </a:lnTo>
                  <a:lnTo>
                    <a:pt x="14020" y="55041"/>
                  </a:lnTo>
                  <a:lnTo>
                    <a:pt x="14142" y="55346"/>
                  </a:lnTo>
                  <a:lnTo>
                    <a:pt x="14386" y="55590"/>
                  </a:lnTo>
                  <a:lnTo>
                    <a:pt x="14690" y="55712"/>
                  </a:lnTo>
                  <a:lnTo>
                    <a:pt x="14934" y="55834"/>
                  </a:lnTo>
                  <a:lnTo>
                    <a:pt x="15483" y="55834"/>
                  </a:lnTo>
                  <a:lnTo>
                    <a:pt x="15788" y="55773"/>
                  </a:lnTo>
                  <a:lnTo>
                    <a:pt x="16092" y="55651"/>
                  </a:lnTo>
                  <a:lnTo>
                    <a:pt x="16336" y="55468"/>
                  </a:lnTo>
                  <a:lnTo>
                    <a:pt x="16458" y="55285"/>
                  </a:lnTo>
                  <a:lnTo>
                    <a:pt x="16580" y="54980"/>
                  </a:lnTo>
                  <a:lnTo>
                    <a:pt x="16458" y="55163"/>
                  </a:lnTo>
                  <a:lnTo>
                    <a:pt x="16336" y="55285"/>
                  </a:lnTo>
                  <a:lnTo>
                    <a:pt x="16092" y="55468"/>
                  </a:lnTo>
                  <a:lnTo>
                    <a:pt x="15849" y="55590"/>
                  </a:lnTo>
                  <a:lnTo>
                    <a:pt x="14934" y="55590"/>
                  </a:lnTo>
                  <a:lnTo>
                    <a:pt x="14690" y="55468"/>
                  </a:lnTo>
                  <a:lnTo>
                    <a:pt x="14508" y="55346"/>
                  </a:lnTo>
                  <a:lnTo>
                    <a:pt x="14325" y="55163"/>
                  </a:lnTo>
                  <a:lnTo>
                    <a:pt x="14142" y="54798"/>
                  </a:lnTo>
                  <a:lnTo>
                    <a:pt x="14020" y="54371"/>
                  </a:lnTo>
                  <a:lnTo>
                    <a:pt x="13959" y="53883"/>
                  </a:lnTo>
                  <a:lnTo>
                    <a:pt x="13959" y="53457"/>
                  </a:lnTo>
                  <a:close/>
                  <a:moveTo>
                    <a:pt x="21395" y="53457"/>
                  </a:moveTo>
                  <a:lnTo>
                    <a:pt x="21395" y="54005"/>
                  </a:lnTo>
                  <a:lnTo>
                    <a:pt x="21334" y="54554"/>
                  </a:lnTo>
                  <a:lnTo>
                    <a:pt x="21213" y="54798"/>
                  </a:lnTo>
                  <a:lnTo>
                    <a:pt x="21091" y="55041"/>
                  </a:lnTo>
                  <a:lnTo>
                    <a:pt x="20908" y="55285"/>
                  </a:lnTo>
                  <a:lnTo>
                    <a:pt x="20725" y="55468"/>
                  </a:lnTo>
                  <a:lnTo>
                    <a:pt x="20481" y="55529"/>
                  </a:lnTo>
                  <a:lnTo>
                    <a:pt x="20237" y="55590"/>
                  </a:lnTo>
                  <a:lnTo>
                    <a:pt x="19933" y="55651"/>
                  </a:lnTo>
                  <a:lnTo>
                    <a:pt x="19628" y="55590"/>
                  </a:lnTo>
                  <a:lnTo>
                    <a:pt x="19384" y="55529"/>
                  </a:lnTo>
                  <a:lnTo>
                    <a:pt x="19140" y="55407"/>
                  </a:lnTo>
                  <a:lnTo>
                    <a:pt x="18957" y="55224"/>
                  </a:lnTo>
                  <a:lnTo>
                    <a:pt x="18774" y="54980"/>
                  </a:lnTo>
                  <a:lnTo>
                    <a:pt x="18896" y="55285"/>
                  </a:lnTo>
                  <a:lnTo>
                    <a:pt x="19079" y="55468"/>
                  </a:lnTo>
                  <a:lnTo>
                    <a:pt x="19262" y="55651"/>
                  </a:lnTo>
                  <a:lnTo>
                    <a:pt x="19567" y="55773"/>
                  </a:lnTo>
                  <a:lnTo>
                    <a:pt x="19872" y="55834"/>
                  </a:lnTo>
                  <a:lnTo>
                    <a:pt x="20420" y="55834"/>
                  </a:lnTo>
                  <a:lnTo>
                    <a:pt x="20725" y="55712"/>
                  </a:lnTo>
                  <a:lnTo>
                    <a:pt x="20969" y="55590"/>
                  </a:lnTo>
                  <a:lnTo>
                    <a:pt x="21213" y="55346"/>
                  </a:lnTo>
                  <a:lnTo>
                    <a:pt x="21334" y="55041"/>
                  </a:lnTo>
                  <a:lnTo>
                    <a:pt x="21456" y="54737"/>
                  </a:lnTo>
                  <a:lnTo>
                    <a:pt x="21517" y="54432"/>
                  </a:lnTo>
                  <a:lnTo>
                    <a:pt x="21517" y="54066"/>
                  </a:lnTo>
                  <a:lnTo>
                    <a:pt x="21456" y="53761"/>
                  </a:lnTo>
                  <a:lnTo>
                    <a:pt x="21395" y="53457"/>
                  </a:lnTo>
                  <a:close/>
                  <a:moveTo>
                    <a:pt x="17677" y="44436"/>
                  </a:moveTo>
                  <a:lnTo>
                    <a:pt x="17738" y="45837"/>
                  </a:lnTo>
                  <a:lnTo>
                    <a:pt x="17799" y="47178"/>
                  </a:lnTo>
                  <a:lnTo>
                    <a:pt x="17799" y="48641"/>
                  </a:lnTo>
                  <a:lnTo>
                    <a:pt x="17738" y="50043"/>
                  </a:lnTo>
                  <a:lnTo>
                    <a:pt x="17738" y="51628"/>
                  </a:lnTo>
                  <a:lnTo>
                    <a:pt x="17799" y="53213"/>
                  </a:lnTo>
                  <a:lnTo>
                    <a:pt x="17982" y="54737"/>
                  </a:lnTo>
                  <a:lnTo>
                    <a:pt x="18043" y="55102"/>
                  </a:lnTo>
                  <a:lnTo>
                    <a:pt x="17982" y="55529"/>
                  </a:lnTo>
                  <a:lnTo>
                    <a:pt x="17921" y="56321"/>
                  </a:lnTo>
                  <a:lnTo>
                    <a:pt x="17799" y="57967"/>
                  </a:lnTo>
                  <a:lnTo>
                    <a:pt x="17738" y="59552"/>
                  </a:lnTo>
                  <a:lnTo>
                    <a:pt x="17677" y="61198"/>
                  </a:lnTo>
                  <a:lnTo>
                    <a:pt x="17738" y="62782"/>
                  </a:lnTo>
                  <a:lnTo>
                    <a:pt x="17860" y="64306"/>
                  </a:lnTo>
                  <a:lnTo>
                    <a:pt x="17982" y="65891"/>
                  </a:lnTo>
                  <a:lnTo>
                    <a:pt x="18104" y="67476"/>
                  </a:lnTo>
                  <a:lnTo>
                    <a:pt x="18165" y="69061"/>
                  </a:lnTo>
                  <a:lnTo>
                    <a:pt x="18104" y="70828"/>
                  </a:lnTo>
                  <a:lnTo>
                    <a:pt x="18104" y="71438"/>
                  </a:lnTo>
                  <a:lnTo>
                    <a:pt x="18104" y="71743"/>
                  </a:lnTo>
                  <a:lnTo>
                    <a:pt x="18043" y="71986"/>
                  </a:lnTo>
                  <a:lnTo>
                    <a:pt x="17677" y="72535"/>
                  </a:lnTo>
                  <a:lnTo>
                    <a:pt x="17616" y="72474"/>
                  </a:lnTo>
                  <a:lnTo>
                    <a:pt x="17555" y="72352"/>
                  </a:lnTo>
                  <a:lnTo>
                    <a:pt x="17433" y="72108"/>
                  </a:lnTo>
                  <a:lnTo>
                    <a:pt x="17311" y="71864"/>
                  </a:lnTo>
                  <a:lnTo>
                    <a:pt x="17251" y="71743"/>
                  </a:lnTo>
                  <a:lnTo>
                    <a:pt x="17251" y="71499"/>
                  </a:lnTo>
                  <a:lnTo>
                    <a:pt x="17251" y="71133"/>
                  </a:lnTo>
                  <a:lnTo>
                    <a:pt x="17251" y="69792"/>
                  </a:lnTo>
                  <a:lnTo>
                    <a:pt x="17251" y="68329"/>
                  </a:lnTo>
                  <a:lnTo>
                    <a:pt x="17311" y="66805"/>
                  </a:lnTo>
                  <a:lnTo>
                    <a:pt x="17433" y="65221"/>
                  </a:lnTo>
                  <a:lnTo>
                    <a:pt x="17616" y="63636"/>
                  </a:lnTo>
                  <a:lnTo>
                    <a:pt x="17677" y="62051"/>
                  </a:lnTo>
                  <a:lnTo>
                    <a:pt x="17677" y="60405"/>
                  </a:lnTo>
                  <a:lnTo>
                    <a:pt x="17616" y="58820"/>
                  </a:lnTo>
                  <a:lnTo>
                    <a:pt x="17494" y="57175"/>
                  </a:lnTo>
                  <a:lnTo>
                    <a:pt x="17372" y="55529"/>
                  </a:lnTo>
                  <a:lnTo>
                    <a:pt x="17311" y="55163"/>
                  </a:lnTo>
                  <a:lnTo>
                    <a:pt x="17372" y="54798"/>
                  </a:lnTo>
                  <a:lnTo>
                    <a:pt x="17433" y="54066"/>
                  </a:lnTo>
                  <a:lnTo>
                    <a:pt x="17616" y="52481"/>
                  </a:lnTo>
                  <a:lnTo>
                    <a:pt x="17677" y="50897"/>
                  </a:lnTo>
                  <a:lnTo>
                    <a:pt x="17616" y="49129"/>
                  </a:lnTo>
                  <a:lnTo>
                    <a:pt x="17555" y="48215"/>
                  </a:lnTo>
                  <a:lnTo>
                    <a:pt x="17555" y="47300"/>
                  </a:lnTo>
                  <a:lnTo>
                    <a:pt x="17616" y="45898"/>
                  </a:lnTo>
                  <a:lnTo>
                    <a:pt x="17677" y="44436"/>
                  </a:lnTo>
                  <a:close/>
                  <a:moveTo>
                    <a:pt x="15788" y="10180"/>
                  </a:moveTo>
                  <a:lnTo>
                    <a:pt x="16214" y="10485"/>
                  </a:lnTo>
                  <a:lnTo>
                    <a:pt x="16702" y="10729"/>
                  </a:lnTo>
                  <a:lnTo>
                    <a:pt x="17190" y="10911"/>
                  </a:lnTo>
                  <a:lnTo>
                    <a:pt x="17677" y="10972"/>
                  </a:lnTo>
                  <a:lnTo>
                    <a:pt x="18165" y="10911"/>
                  </a:lnTo>
                  <a:lnTo>
                    <a:pt x="18652" y="10790"/>
                  </a:lnTo>
                  <a:lnTo>
                    <a:pt x="19079" y="10546"/>
                  </a:lnTo>
                  <a:lnTo>
                    <a:pt x="19506" y="10241"/>
                  </a:lnTo>
                  <a:lnTo>
                    <a:pt x="19506" y="11033"/>
                  </a:lnTo>
                  <a:lnTo>
                    <a:pt x="19567" y="11399"/>
                  </a:lnTo>
                  <a:lnTo>
                    <a:pt x="19750" y="11765"/>
                  </a:lnTo>
                  <a:lnTo>
                    <a:pt x="19993" y="12070"/>
                  </a:lnTo>
                  <a:lnTo>
                    <a:pt x="20298" y="12313"/>
                  </a:lnTo>
                  <a:lnTo>
                    <a:pt x="20664" y="12496"/>
                  </a:lnTo>
                  <a:lnTo>
                    <a:pt x="21030" y="12557"/>
                  </a:lnTo>
                  <a:lnTo>
                    <a:pt x="21883" y="12801"/>
                  </a:lnTo>
                  <a:lnTo>
                    <a:pt x="22736" y="13106"/>
                  </a:lnTo>
                  <a:lnTo>
                    <a:pt x="23468" y="13410"/>
                  </a:lnTo>
                  <a:lnTo>
                    <a:pt x="24138" y="13837"/>
                  </a:lnTo>
                  <a:lnTo>
                    <a:pt x="24748" y="14325"/>
                  </a:lnTo>
                  <a:lnTo>
                    <a:pt x="24992" y="14630"/>
                  </a:lnTo>
                  <a:lnTo>
                    <a:pt x="25235" y="14934"/>
                  </a:lnTo>
                  <a:lnTo>
                    <a:pt x="25479" y="15300"/>
                  </a:lnTo>
                  <a:lnTo>
                    <a:pt x="25601" y="15605"/>
                  </a:lnTo>
                  <a:lnTo>
                    <a:pt x="25723" y="15971"/>
                  </a:lnTo>
                  <a:lnTo>
                    <a:pt x="25845" y="16336"/>
                  </a:lnTo>
                  <a:lnTo>
                    <a:pt x="25906" y="16946"/>
                  </a:lnTo>
                  <a:lnTo>
                    <a:pt x="25906" y="17555"/>
                  </a:lnTo>
                  <a:lnTo>
                    <a:pt x="26028" y="18957"/>
                  </a:lnTo>
                  <a:lnTo>
                    <a:pt x="26272" y="20298"/>
                  </a:lnTo>
                  <a:lnTo>
                    <a:pt x="26820" y="22980"/>
                  </a:lnTo>
                  <a:lnTo>
                    <a:pt x="27186" y="24870"/>
                  </a:lnTo>
                  <a:lnTo>
                    <a:pt x="27308" y="25418"/>
                  </a:lnTo>
                  <a:lnTo>
                    <a:pt x="27491" y="25967"/>
                  </a:lnTo>
                  <a:lnTo>
                    <a:pt x="27735" y="26454"/>
                  </a:lnTo>
                  <a:lnTo>
                    <a:pt x="28039" y="26881"/>
                  </a:lnTo>
                  <a:lnTo>
                    <a:pt x="28405" y="27308"/>
                  </a:lnTo>
                  <a:lnTo>
                    <a:pt x="28649" y="27795"/>
                  </a:lnTo>
                  <a:lnTo>
                    <a:pt x="29076" y="28710"/>
                  </a:lnTo>
                  <a:lnTo>
                    <a:pt x="29441" y="29624"/>
                  </a:lnTo>
                  <a:lnTo>
                    <a:pt x="29685" y="30599"/>
                  </a:lnTo>
                  <a:lnTo>
                    <a:pt x="29929" y="31574"/>
                  </a:lnTo>
                  <a:lnTo>
                    <a:pt x="30477" y="33586"/>
                  </a:lnTo>
                  <a:lnTo>
                    <a:pt x="30782" y="34439"/>
                  </a:lnTo>
                  <a:lnTo>
                    <a:pt x="30965" y="34805"/>
                  </a:lnTo>
                  <a:lnTo>
                    <a:pt x="31148" y="35171"/>
                  </a:lnTo>
                  <a:lnTo>
                    <a:pt x="30843" y="35293"/>
                  </a:lnTo>
                  <a:lnTo>
                    <a:pt x="30721" y="35415"/>
                  </a:lnTo>
                  <a:lnTo>
                    <a:pt x="30660" y="35475"/>
                  </a:lnTo>
                  <a:lnTo>
                    <a:pt x="30660" y="35536"/>
                  </a:lnTo>
                  <a:lnTo>
                    <a:pt x="30721" y="35658"/>
                  </a:lnTo>
                  <a:lnTo>
                    <a:pt x="30782" y="35658"/>
                  </a:lnTo>
                  <a:lnTo>
                    <a:pt x="30965" y="35536"/>
                  </a:lnTo>
                  <a:lnTo>
                    <a:pt x="31209" y="35354"/>
                  </a:lnTo>
                  <a:lnTo>
                    <a:pt x="31514" y="35354"/>
                  </a:lnTo>
                  <a:lnTo>
                    <a:pt x="31818" y="35415"/>
                  </a:lnTo>
                  <a:lnTo>
                    <a:pt x="32123" y="35475"/>
                  </a:lnTo>
                  <a:lnTo>
                    <a:pt x="32550" y="35780"/>
                  </a:lnTo>
                  <a:lnTo>
                    <a:pt x="32977" y="36146"/>
                  </a:lnTo>
                  <a:lnTo>
                    <a:pt x="33708" y="36877"/>
                  </a:lnTo>
                  <a:lnTo>
                    <a:pt x="34013" y="37243"/>
                  </a:lnTo>
                  <a:lnTo>
                    <a:pt x="34378" y="37548"/>
                  </a:lnTo>
                  <a:lnTo>
                    <a:pt x="34805" y="37914"/>
                  </a:lnTo>
                  <a:lnTo>
                    <a:pt x="34988" y="37975"/>
                  </a:lnTo>
                  <a:lnTo>
                    <a:pt x="35110" y="38096"/>
                  </a:lnTo>
                  <a:lnTo>
                    <a:pt x="35110" y="38157"/>
                  </a:lnTo>
                  <a:lnTo>
                    <a:pt x="34988" y="38279"/>
                  </a:lnTo>
                  <a:lnTo>
                    <a:pt x="34805" y="38279"/>
                  </a:lnTo>
                  <a:lnTo>
                    <a:pt x="34500" y="38218"/>
                  </a:lnTo>
                  <a:lnTo>
                    <a:pt x="34257" y="38157"/>
                  </a:lnTo>
                  <a:lnTo>
                    <a:pt x="34013" y="38036"/>
                  </a:lnTo>
                  <a:lnTo>
                    <a:pt x="33708" y="37670"/>
                  </a:lnTo>
                  <a:lnTo>
                    <a:pt x="33525" y="37548"/>
                  </a:lnTo>
                  <a:lnTo>
                    <a:pt x="33342" y="37548"/>
                  </a:lnTo>
                  <a:lnTo>
                    <a:pt x="33220" y="37609"/>
                  </a:lnTo>
                  <a:lnTo>
                    <a:pt x="33159" y="37670"/>
                  </a:lnTo>
                  <a:lnTo>
                    <a:pt x="33159" y="37731"/>
                  </a:lnTo>
                  <a:lnTo>
                    <a:pt x="33220" y="38036"/>
                  </a:lnTo>
                  <a:lnTo>
                    <a:pt x="33281" y="38218"/>
                  </a:lnTo>
                  <a:lnTo>
                    <a:pt x="33647" y="38950"/>
                  </a:lnTo>
                  <a:lnTo>
                    <a:pt x="34074" y="39681"/>
                  </a:lnTo>
                  <a:lnTo>
                    <a:pt x="34439" y="40291"/>
                  </a:lnTo>
                  <a:lnTo>
                    <a:pt x="34683" y="40596"/>
                  </a:lnTo>
                  <a:lnTo>
                    <a:pt x="34805" y="40778"/>
                  </a:lnTo>
                  <a:lnTo>
                    <a:pt x="34805" y="40961"/>
                  </a:lnTo>
                  <a:lnTo>
                    <a:pt x="34805" y="41022"/>
                  </a:lnTo>
                  <a:lnTo>
                    <a:pt x="34744" y="41022"/>
                  </a:lnTo>
                  <a:lnTo>
                    <a:pt x="34683" y="40961"/>
                  </a:lnTo>
                  <a:lnTo>
                    <a:pt x="34500" y="40778"/>
                  </a:lnTo>
                  <a:lnTo>
                    <a:pt x="33830" y="39864"/>
                  </a:lnTo>
                  <a:lnTo>
                    <a:pt x="33464" y="39316"/>
                  </a:lnTo>
                  <a:lnTo>
                    <a:pt x="33342" y="39194"/>
                  </a:lnTo>
                  <a:lnTo>
                    <a:pt x="33220" y="39072"/>
                  </a:lnTo>
                  <a:lnTo>
                    <a:pt x="33098" y="39072"/>
                  </a:lnTo>
                  <a:lnTo>
                    <a:pt x="32977" y="39133"/>
                  </a:lnTo>
                  <a:lnTo>
                    <a:pt x="32977" y="39255"/>
                  </a:lnTo>
                  <a:lnTo>
                    <a:pt x="32977" y="39376"/>
                  </a:lnTo>
                  <a:lnTo>
                    <a:pt x="33038" y="39620"/>
                  </a:lnTo>
                  <a:lnTo>
                    <a:pt x="33281" y="40047"/>
                  </a:lnTo>
                  <a:lnTo>
                    <a:pt x="33708" y="40839"/>
                  </a:lnTo>
                  <a:lnTo>
                    <a:pt x="33891" y="41266"/>
                  </a:lnTo>
                  <a:lnTo>
                    <a:pt x="34013" y="41693"/>
                  </a:lnTo>
                  <a:lnTo>
                    <a:pt x="34074" y="41936"/>
                  </a:lnTo>
                  <a:lnTo>
                    <a:pt x="34013" y="41997"/>
                  </a:lnTo>
                  <a:lnTo>
                    <a:pt x="33891" y="41936"/>
                  </a:lnTo>
                  <a:lnTo>
                    <a:pt x="33769" y="41815"/>
                  </a:lnTo>
                  <a:lnTo>
                    <a:pt x="33647" y="41632"/>
                  </a:lnTo>
                  <a:lnTo>
                    <a:pt x="33525" y="41266"/>
                  </a:lnTo>
                  <a:lnTo>
                    <a:pt x="33098" y="40413"/>
                  </a:lnTo>
                  <a:lnTo>
                    <a:pt x="32916" y="39986"/>
                  </a:lnTo>
                  <a:lnTo>
                    <a:pt x="32672" y="39559"/>
                  </a:lnTo>
                  <a:lnTo>
                    <a:pt x="32489" y="39376"/>
                  </a:lnTo>
                  <a:lnTo>
                    <a:pt x="32367" y="39316"/>
                  </a:lnTo>
                  <a:lnTo>
                    <a:pt x="32245" y="39376"/>
                  </a:lnTo>
                  <a:lnTo>
                    <a:pt x="32184" y="39498"/>
                  </a:lnTo>
                  <a:lnTo>
                    <a:pt x="32184" y="39681"/>
                  </a:lnTo>
                  <a:lnTo>
                    <a:pt x="32245" y="40108"/>
                  </a:lnTo>
                  <a:lnTo>
                    <a:pt x="32428" y="40535"/>
                  </a:lnTo>
                  <a:lnTo>
                    <a:pt x="32794" y="41388"/>
                  </a:lnTo>
                  <a:lnTo>
                    <a:pt x="32916" y="41693"/>
                  </a:lnTo>
                  <a:lnTo>
                    <a:pt x="32977" y="41876"/>
                  </a:lnTo>
                  <a:lnTo>
                    <a:pt x="32977" y="42058"/>
                  </a:lnTo>
                  <a:lnTo>
                    <a:pt x="32916" y="42119"/>
                  </a:lnTo>
                  <a:lnTo>
                    <a:pt x="32855" y="42119"/>
                  </a:lnTo>
                  <a:lnTo>
                    <a:pt x="32733" y="42058"/>
                  </a:lnTo>
                  <a:lnTo>
                    <a:pt x="32611" y="41876"/>
                  </a:lnTo>
                  <a:lnTo>
                    <a:pt x="32489" y="41632"/>
                  </a:lnTo>
                  <a:lnTo>
                    <a:pt x="32367" y="41205"/>
                  </a:lnTo>
                  <a:lnTo>
                    <a:pt x="31940" y="40291"/>
                  </a:lnTo>
                  <a:lnTo>
                    <a:pt x="31757" y="39864"/>
                  </a:lnTo>
                  <a:lnTo>
                    <a:pt x="31697" y="39681"/>
                  </a:lnTo>
                  <a:lnTo>
                    <a:pt x="31514" y="39620"/>
                  </a:lnTo>
                  <a:lnTo>
                    <a:pt x="31392" y="39620"/>
                  </a:lnTo>
                  <a:lnTo>
                    <a:pt x="31331" y="39681"/>
                  </a:lnTo>
                  <a:lnTo>
                    <a:pt x="31331" y="39803"/>
                  </a:lnTo>
                  <a:lnTo>
                    <a:pt x="31331" y="39925"/>
                  </a:lnTo>
                  <a:lnTo>
                    <a:pt x="31453" y="40474"/>
                  </a:lnTo>
                  <a:lnTo>
                    <a:pt x="31514" y="40839"/>
                  </a:lnTo>
                  <a:lnTo>
                    <a:pt x="31575" y="41266"/>
                  </a:lnTo>
                  <a:lnTo>
                    <a:pt x="31575" y="41510"/>
                  </a:lnTo>
                  <a:lnTo>
                    <a:pt x="31514" y="41510"/>
                  </a:lnTo>
                  <a:lnTo>
                    <a:pt x="31453" y="41449"/>
                  </a:lnTo>
                  <a:lnTo>
                    <a:pt x="31209" y="40961"/>
                  </a:lnTo>
                  <a:lnTo>
                    <a:pt x="31087" y="40413"/>
                  </a:lnTo>
                  <a:lnTo>
                    <a:pt x="30965" y="39925"/>
                  </a:lnTo>
                  <a:lnTo>
                    <a:pt x="30782" y="39437"/>
                  </a:lnTo>
                  <a:lnTo>
                    <a:pt x="30417" y="38706"/>
                  </a:lnTo>
                  <a:lnTo>
                    <a:pt x="30051" y="38036"/>
                  </a:lnTo>
                  <a:lnTo>
                    <a:pt x="29807" y="37304"/>
                  </a:lnTo>
                  <a:lnTo>
                    <a:pt x="29746" y="36877"/>
                  </a:lnTo>
                  <a:lnTo>
                    <a:pt x="29746" y="36512"/>
                  </a:lnTo>
                  <a:lnTo>
                    <a:pt x="29868" y="36390"/>
                  </a:lnTo>
                  <a:lnTo>
                    <a:pt x="29990" y="36268"/>
                  </a:lnTo>
                  <a:lnTo>
                    <a:pt x="29990" y="36146"/>
                  </a:lnTo>
                  <a:lnTo>
                    <a:pt x="29990" y="36024"/>
                  </a:lnTo>
                  <a:lnTo>
                    <a:pt x="29807" y="36024"/>
                  </a:lnTo>
                  <a:lnTo>
                    <a:pt x="29685" y="36146"/>
                  </a:lnTo>
                  <a:lnTo>
                    <a:pt x="27978" y="33220"/>
                  </a:lnTo>
                  <a:lnTo>
                    <a:pt x="26820" y="31270"/>
                  </a:lnTo>
                  <a:lnTo>
                    <a:pt x="26333" y="30294"/>
                  </a:lnTo>
                  <a:lnTo>
                    <a:pt x="25906" y="29258"/>
                  </a:lnTo>
                  <a:lnTo>
                    <a:pt x="25723" y="28771"/>
                  </a:lnTo>
                  <a:lnTo>
                    <a:pt x="25601" y="28283"/>
                  </a:lnTo>
                  <a:lnTo>
                    <a:pt x="25479" y="27795"/>
                  </a:lnTo>
                  <a:lnTo>
                    <a:pt x="25357" y="27308"/>
                  </a:lnTo>
                  <a:lnTo>
                    <a:pt x="25114" y="26820"/>
                  </a:lnTo>
                  <a:lnTo>
                    <a:pt x="24870" y="26393"/>
                  </a:lnTo>
                  <a:lnTo>
                    <a:pt x="24626" y="25906"/>
                  </a:lnTo>
                  <a:lnTo>
                    <a:pt x="24382" y="25479"/>
                  </a:lnTo>
                  <a:lnTo>
                    <a:pt x="23955" y="24504"/>
                  </a:lnTo>
                  <a:lnTo>
                    <a:pt x="23590" y="23590"/>
                  </a:lnTo>
                  <a:lnTo>
                    <a:pt x="23346" y="22919"/>
                  </a:lnTo>
                  <a:lnTo>
                    <a:pt x="23285" y="22736"/>
                  </a:lnTo>
                  <a:lnTo>
                    <a:pt x="23224" y="22553"/>
                  </a:lnTo>
                  <a:lnTo>
                    <a:pt x="23224" y="22310"/>
                  </a:lnTo>
                  <a:lnTo>
                    <a:pt x="23285" y="22005"/>
                  </a:lnTo>
                  <a:lnTo>
                    <a:pt x="23346" y="21761"/>
                  </a:lnTo>
                  <a:lnTo>
                    <a:pt x="23407" y="21517"/>
                  </a:lnTo>
                  <a:lnTo>
                    <a:pt x="23651" y="20969"/>
                  </a:lnTo>
                  <a:lnTo>
                    <a:pt x="23773" y="20664"/>
                  </a:lnTo>
                  <a:lnTo>
                    <a:pt x="23834" y="20359"/>
                  </a:lnTo>
                  <a:lnTo>
                    <a:pt x="23834" y="19811"/>
                  </a:lnTo>
                  <a:lnTo>
                    <a:pt x="23773" y="19262"/>
                  </a:lnTo>
                  <a:lnTo>
                    <a:pt x="23651" y="18957"/>
                  </a:lnTo>
                  <a:lnTo>
                    <a:pt x="23590" y="18652"/>
                  </a:lnTo>
                  <a:lnTo>
                    <a:pt x="23651" y="18348"/>
                  </a:lnTo>
                  <a:lnTo>
                    <a:pt x="23712" y="18104"/>
                  </a:lnTo>
                  <a:lnTo>
                    <a:pt x="23529" y="18652"/>
                  </a:lnTo>
                  <a:lnTo>
                    <a:pt x="23468" y="18774"/>
                  </a:lnTo>
                  <a:lnTo>
                    <a:pt x="23529" y="18957"/>
                  </a:lnTo>
                  <a:lnTo>
                    <a:pt x="23590" y="19506"/>
                  </a:lnTo>
                  <a:lnTo>
                    <a:pt x="23590" y="20054"/>
                  </a:lnTo>
                  <a:lnTo>
                    <a:pt x="23468" y="20542"/>
                  </a:lnTo>
                  <a:lnTo>
                    <a:pt x="23285" y="21030"/>
                  </a:lnTo>
                  <a:lnTo>
                    <a:pt x="22980" y="21456"/>
                  </a:lnTo>
                  <a:lnTo>
                    <a:pt x="22675" y="21822"/>
                  </a:lnTo>
                  <a:lnTo>
                    <a:pt x="22249" y="22127"/>
                  </a:lnTo>
                  <a:lnTo>
                    <a:pt x="21883" y="22310"/>
                  </a:lnTo>
                  <a:lnTo>
                    <a:pt x="21395" y="22371"/>
                  </a:lnTo>
                  <a:lnTo>
                    <a:pt x="20969" y="22432"/>
                  </a:lnTo>
                  <a:lnTo>
                    <a:pt x="20664" y="22371"/>
                  </a:lnTo>
                  <a:lnTo>
                    <a:pt x="20359" y="22310"/>
                  </a:lnTo>
                  <a:lnTo>
                    <a:pt x="20054" y="22188"/>
                  </a:lnTo>
                  <a:lnTo>
                    <a:pt x="19811" y="22066"/>
                  </a:lnTo>
                  <a:lnTo>
                    <a:pt x="19323" y="21700"/>
                  </a:lnTo>
                  <a:lnTo>
                    <a:pt x="18896" y="21212"/>
                  </a:lnTo>
                  <a:lnTo>
                    <a:pt x="19079" y="21517"/>
                  </a:lnTo>
                  <a:lnTo>
                    <a:pt x="19262" y="21822"/>
                  </a:lnTo>
                  <a:lnTo>
                    <a:pt x="19445" y="22066"/>
                  </a:lnTo>
                  <a:lnTo>
                    <a:pt x="19689" y="22249"/>
                  </a:lnTo>
                  <a:lnTo>
                    <a:pt x="19993" y="22432"/>
                  </a:lnTo>
                  <a:lnTo>
                    <a:pt x="20237" y="22553"/>
                  </a:lnTo>
                  <a:lnTo>
                    <a:pt x="20542" y="22614"/>
                  </a:lnTo>
                  <a:lnTo>
                    <a:pt x="20847" y="22675"/>
                  </a:lnTo>
                  <a:lnTo>
                    <a:pt x="21456" y="22736"/>
                  </a:lnTo>
                  <a:lnTo>
                    <a:pt x="21761" y="22675"/>
                  </a:lnTo>
                  <a:lnTo>
                    <a:pt x="22066" y="22553"/>
                  </a:lnTo>
                  <a:lnTo>
                    <a:pt x="22310" y="22492"/>
                  </a:lnTo>
                  <a:lnTo>
                    <a:pt x="22614" y="22310"/>
                  </a:lnTo>
                  <a:lnTo>
                    <a:pt x="22858" y="22127"/>
                  </a:lnTo>
                  <a:lnTo>
                    <a:pt x="23102" y="21883"/>
                  </a:lnTo>
                  <a:lnTo>
                    <a:pt x="22858" y="23285"/>
                  </a:lnTo>
                  <a:lnTo>
                    <a:pt x="22493" y="24626"/>
                  </a:lnTo>
                  <a:lnTo>
                    <a:pt x="22310" y="25357"/>
                  </a:lnTo>
                  <a:lnTo>
                    <a:pt x="22188" y="26089"/>
                  </a:lnTo>
                  <a:lnTo>
                    <a:pt x="22188" y="26820"/>
                  </a:lnTo>
                  <a:lnTo>
                    <a:pt x="22310" y="27613"/>
                  </a:lnTo>
                  <a:lnTo>
                    <a:pt x="22432" y="28344"/>
                  </a:lnTo>
                  <a:lnTo>
                    <a:pt x="22675" y="29014"/>
                  </a:lnTo>
                  <a:lnTo>
                    <a:pt x="22980" y="29746"/>
                  </a:lnTo>
                  <a:lnTo>
                    <a:pt x="23224" y="30416"/>
                  </a:lnTo>
                  <a:lnTo>
                    <a:pt x="23834" y="31818"/>
                  </a:lnTo>
                  <a:lnTo>
                    <a:pt x="24260" y="33281"/>
                  </a:lnTo>
                  <a:lnTo>
                    <a:pt x="24626" y="34744"/>
                  </a:lnTo>
                  <a:lnTo>
                    <a:pt x="24748" y="35475"/>
                  </a:lnTo>
                  <a:lnTo>
                    <a:pt x="24809" y="36207"/>
                  </a:lnTo>
                  <a:lnTo>
                    <a:pt x="24870" y="36999"/>
                  </a:lnTo>
                  <a:lnTo>
                    <a:pt x="24870" y="37731"/>
                  </a:lnTo>
                  <a:lnTo>
                    <a:pt x="24748" y="39316"/>
                  </a:lnTo>
                  <a:lnTo>
                    <a:pt x="24504" y="40839"/>
                  </a:lnTo>
                  <a:lnTo>
                    <a:pt x="24199" y="42363"/>
                  </a:lnTo>
                  <a:lnTo>
                    <a:pt x="23773" y="43887"/>
                  </a:lnTo>
                  <a:lnTo>
                    <a:pt x="22980" y="46874"/>
                  </a:lnTo>
                  <a:lnTo>
                    <a:pt x="22554" y="48398"/>
                  </a:lnTo>
                  <a:lnTo>
                    <a:pt x="22249" y="49921"/>
                  </a:lnTo>
                  <a:lnTo>
                    <a:pt x="22005" y="51384"/>
                  </a:lnTo>
                  <a:lnTo>
                    <a:pt x="21944" y="52908"/>
                  </a:lnTo>
                  <a:lnTo>
                    <a:pt x="21944" y="54432"/>
                  </a:lnTo>
                  <a:lnTo>
                    <a:pt x="22066" y="55956"/>
                  </a:lnTo>
                  <a:lnTo>
                    <a:pt x="22310" y="57540"/>
                  </a:lnTo>
                  <a:lnTo>
                    <a:pt x="22371" y="58333"/>
                  </a:lnTo>
                  <a:lnTo>
                    <a:pt x="22432" y="59125"/>
                  </a:lnTo>
                  <a:lnTo>
                    <a:pt x="22432" y="59918"/>
                  </a:lnTo>
                  <a:lnTo>
                    <a:pt x="22371" y="60649"/>
                  </a:lnTo>
                  <a:lnTo>
                    <a:pt x="22127" y="62234"/>
                  </a:lnTo>
                  <a:lnTo>
                    <a:pt x="21395" y="65342"/>
                  </a:lnTo>
                  <a:lnTo>
                    <a:pt x="20725" y="68390"/>
                  </a:lnTo>
                  <a:lnTo>
                    <a:pt x="20359" y="69853"/>
                  </a:lnTo>
                  <a:lnTo>
                    <a:pt x="20115" y="71377"/>
                  </a:lnTo>
                  <a:lnTo>
                    <a:pt x="19993" y="72047"/>
                  </a:lnTo>
                  <a:lnTo>
                    <a:pt x="19993" y="72413"/>
                  </a:lnTo>
                  <a:lnTo>
                    <a:pt x="19993" y="72779"/>
                  </a:lnTo>
                  <a:lnTo>
                    <a:pt x="20054" y="73083"/>
                  </a:lnTo>
                  <a:lnTo>
                    <a:pt x="20176" y="73449"/>
                  </a:lnTo>
                  <a:lnTo>
                    <a:pt x="20420" y="74120"/>
                  </a:lnTo>
                  <a:lnTo>
                    <a:pt x="20725" y="74729"/>
                  </a:lnTo>
                  <a:lnTo>
                    <a:pt x="21030" y="75339"/>
                  </a:lnTo>
                  <a:lnTo>
                    <a:pt x="21273" y="75644"/>
                  </a:lnTo>
                  <a:lnTo>
                    <a:pt x="21456" y="75887"/>
                  </a:lnTo>
                  <a:lnTo>
                    <a:pt x="21639" y="76009"/>
                  </a:lnTo>
                  <a:lnTo>
                    <a:pt x="21822" y="76131"/>
                  </a:lnTo>
                  <a:lnTo>
                    <a:pt x="21883" y="76192"/>
                  </a:lnTo>
                  <a:lnTo>
                    <a:pt x="21883" y="76253"/>
                  </a:lnTo>
                  <a:lnTo>
                    <a:pt x="21822" y="76436"/>
                  </a:lnTo>
                  <a:lnTo>
                    <a:pt x="21700" y="76558"/>
                  </a:lnTo>
                  <a:lnTo>
                    <a:pt x="21517" y="76619"/>
                  </a:lnTo>
                  <a:lnTo>
                    <a:pt x="21091" y="76619"/>
                  </a:lnTo>
                  <a:lnTo>
                    <a:pt x="20908" y="76680"/>
                  </a:lnTo>
                  <a:lnTo>
                    <a:pt x="20725" y="76802"/>
                  </a:lnTo>
                  <a:lnTo>
                    <a:pt x="20359" y="76924"/>
                  </a:lnTo>
                  <a:lnTo>
                    <a:pt x="20054" y="76924"/>
                  </a:lnTo>
                  <a:lnTo>
                    <a:pt x="19689" y="76984"/>
                  </a:lnTo>
                  <a:lnTo>
                    <a:pt x="19384" y="76924"/>
                  </a:lnTo>
                  <a:lnTo>
                    <a:pt x="19384" y="76741"/>
                  </a:lnTo>
                  <a:lnTo>
                    <a:pt x="19384" y="76558"/>
                  </a:lnTo>
                  <a:lnTo>
                    <a:pt x="19384" y="76375"/>
                  </a:lnTo>
                  <a:lnTo>
                    <a:pt x="19323" y="76192"/>
                  </a:lnTo>
                  <a:lnTo>
                    <a:pt x="19201" y="76131"/>
                  </a:lnTo>
                  <a:lnTo>
                    <a:pt x="19140" y="76131"/>
                  </a:lnTo>
                  <a:lnTo>
                    <a:pt x="19079" y="76253"/>
                  </a:lnTo>
                  <a:lnTo>
                    <a:pt x="19140" y="76314"/>
                  </a:lnTo>
                  <a:lnTo>
                    <a:pt x="19201" y="76436"/>
                  </a:lnTo>
                  <a:lnTo>
                    <a:pt x="19201" y="76680"/>
                  </a:lnTo>
                  <a:lnTo>
                    <a:pt x="19140" y="76863"/>
                  </a:lnTo>
                  <a:lnTo>
                    <a:pt x="19018" y="76984"/>
                  </a:lnTo>
                  <a:lnTo>
                    <a:pt x="18774" y="77106"/>
                  </a:lnTo>
                  <a:lnTo>
                    <a:pt x="18226" y="77106"/>
                  </a:lnTo>
                  <a:lnTo>
                    <a:pt x="18104" y="77045"/>
                  </a:lnTo>
                  <a:lnTo>
                    <a:pt x="18043" y="76863"/>
                  </a:lnTo>
                  <a:lnTo>
                    <a:pt x="17982" y="76619"/>
                  </a:lnTo>
                  <a:lnTo>
                    <a:pt x="17982" y="76009"/>
                  </a:lnTo>
                  <a:lnTo>
                    <a:pt x="17921" y="74790"/>
                  </a:lnTo>
                  <a:lnTo>
                    <a:pt x="17921" y="73510"/>
                  </a:lnTo>
                  <a:lnTo>
                    <a:pt x="17921" y="73083"/>
                  </a:lnTo>
                  <a:lnTo>
                    <a:pt x="17921" y="72840"/>
                  </a:lnTo>
                  <a:lnTo>
                    <a:pt x="17982" y="72596"/>
                  </a:lnTo>
                  <a:lnTo>
                    <a:pt x="18287" y="72108"/>
                  </a:lnTo>
                  <a:lnTo>
                    <a:pt x="18348" y="71925"/>
                  </a:lnTo>
                  <a:lnTo>
                    <a:pt x="18348" y="71682"/>
                  </a:lnTo>
                  <a:lnTo>
                    <a:pt x="18409" y="70341"/>
                  </a:lnTo>
                  <a:lnTo>
                    <a:pt x="18409" y="68268"/>
                  </a:lnTo>
                  <a:lnTo>
                    <a:pt x="18348" y="66257"/>
                  </a:lnTo>
                  <a:lnTo>
                    <a:pt x="18104" y="63819"/>
                  </a:lnTo>
                  <a:lnTo>
                    <a:pt x="18043" y="62539"/>
                  </a:lnTo>
                  <a:lnTo>
                    <a:pt x="18043" y="61259"/>
                  </a:lnTo>
                  <a:lnTo>
                    <a:pt x="18104" y="58760"/>
                  </a:lnTo>
                  <a:lnTo>
                    <a:pt x="18287" y="56260"/>
                  </a:lnTo>
                  <a:lnTo>
                    <a:pt x="18348" y="55590"/>
                  </a:lnTo>
                  <a:lnTo>
                    <a:pt x="18409" y="54980"/>
                  </a:lnTo>
                  <a:lnTo>
                    <a:pt x="18348" y="54554"/>
                  </a:lnTo>
                  <a:lnTo>
                    <a:pt x="18287" y="54127"/>
                  </a:lnTo>
                  <a:lnTo>
                    <a:pt x="18165" y="52908"/>
                  </a:lnTo>
                  <a:lnTo>
                    <a:pt x="18043" y="51628"/>
                  </a:lnTo>
                  <a:lnTo>
                    <a:pt x="18043" y="50531"/>
                  </a:lnTo>
                  <a:lnTo>
                    <a:pt x="18104" y="49373"/>
                  </a:lnTo>
                  <a:lnTo>
                    <a:pt x="18104" y="48215"/>
                  </a:lnTo>
                  <a:lnTo>
                    <a:pt x="18104" y="47118"/>
                  </a:lnTo>
                  <a:lnTo>
                    <a:pt x="17982" y="44862"/>
                  </a:lnTo>
                  <a:lnTo>
                    <a:pt x="17982" y="42424"/>
                  </a:lnTo>
                  <a:lnTo>
                    <a:pt x="17982" y="39864"/>
                  </a:lnTo>
                  <a:lnTo>
                    <a:pt x="17982" y="38645"/>
                  </a:lnTo>
                  <a:lnTo>
                    <a:pt x="18043" y="38036"/>
                  </a:lnTo>
                  <a:lnTo>
                    <a:pt x="18043" y="37731"/>
                  </a:lnTo>
                  <a:lnTo>
                    <a:pt x="18043" y="37548"/>
                  </a:lnTo>
                  <a:lnTo>
                    <a:pt x="18043" y="37426"/>
                  </a:lnTo>
                  <a:lnTo>
                    <a:pt x="18226" y="37365"/>
                  </a:lnTo>
                  <a:lnTo>
                    <a:pt x="18409" y="37243"/>
                  </a:lnTo>
                  <a:lnTo>
                    <a:pt x="18652" y="36999"/>
                  </a:lnTo>
                  <a:lnTo>
                    <a:pt x="18165" y="37121"/>
                  </a:lnTo>
                  <a:lnTo>
                    <a:pt x="17677" y="37121"/>
                  </a:lnTo>
                  <a:lnTo>
                    <a:pt x="17129" y="37060"/>
                  </a:lnTo>
                  <a:lnTo>
                    <a:pt x="16641" y="36999"/>
                  </a:lnTo>
                  <a:lnTo>
                    <a:pt x="16885" y="37243"/>
                  </a:lnTo>
                  <a:lnTo>
                    <a:pt x="17068" y="37304"/>
                  </a:lnTo>
                  <a:lnTo>
                    <a:pt x="17251" y="37426"/>
                  </a:lnTo>
                  <a:lnTo>
                    <a:pt x="17311" y="37548"/>
                  </a:lnTo>
                  <a:lnTo>
                    <a:pt x="17311" y="37670"/>
                  </a:lnTo>
                  <a:lnTo>
                    <a:pt x="17311" y="37914"/>
                  </a:lnTo>
                  <a:lnTo>
                    <a:pt x="17372" y="38584"/>
                  </a:lnTo>
                  <a:lnTo>
                    <a:pt x="17372" y="41083"/>
                  </a:lnTo>
                  <a:lnTo>
                    <a:pt x="17433" y="43582"/>
                  </a:lnTo>
                  <a:lnTo>
                    <a:pt x="17311" y="46081"/>
                  </a:lnTo>
                  <a:lnTo>
                    <a:pt x="17251" y="46996"/>
                  </a:lnTo>
                  <a:lnTo>
                    <a:pt x="17251" y="47849"/>
                  </a:lnTo>
                  <a:lnTo>
                    <a:pt x="17311" y="49129"/>
                  </a:lnTo>
                  <a:lnTo>
                    <a:pt x="17311" y="50348"/>
                  </a:lnTo>
                  <a:lnTo>
                    <a:pt x="17311" y="51628"/>
                  </a:lnTo>
                  <a:lnTo>
                    <a:pt x="17251" y="52908"/>
                  </a:lnTo>
                  <a:lnTo>
                    <a:pt x="17129" y="54066"/>
                  </a:lnTo>
                  <a:lnTo>
                    <a:pt x="17007" y="54493"/>
                  </a:lnTo>
                  <a:lnTo>
                    <a:pt x="16946" y="54980"/>
                  </a:lnTo>
                  <a:lnTo>
                    <a:pt x="17007" y="55590"/>
                  </a:lnTo>
                  <a:lnTo>
                    <a:pt x="17068" y="56199"/>
                  </a:lnTo>
                  <a:lnTo>
                    <a:pt x="17190" y="57419"/>
                  </a:lnTo>
                  <a:lnTo>
                    <a:pt x="17311" y="59979"/>
                  </a:lnTo>
                  <a:lnTo>
                    <a:pt x="17311" y="61259"/>
                  </a:lnTo>
                  <a:lnTo>
                    <a:pt x="17311" y="62478"/>
                  </a:lnTo>
                  <a:lnTo>
                    <a:pt x="17251" y="63697"/>
                  </a:lnTo>
                  <a:lnTo>
                    <a:pt x="17129" y="64977"/>
                  </a:lnTo>
                  <a:lnTo>
                    <a:pt x="17007" y="66135"/>
                  </a:lnTo>
                  <a:lnTo>
                    <a:pt x="16946" y="67354"/>
                  </a:lnTo>
                  <a:lnTo>
                    <a:pt x="16946" y="68634"/>
                  </a:lnTo>
                  <a:lnTo>
                    <a:pt x="16946" y="69853"/>
                  </a:lnTo>
                  <a:lnTo>
                    <a:pt x="16946" y="70828"/>
                  </a:lnTo>
                  <a:lnTo>
                    <a:pt x="17007" y="71682"/>
                  </a:lnTo>
                  <a:lnTo>
                    <a:pt x="17007" y="71925"/>
                  </a:lnTo>
                  <a:lnTo>
                    <a:pt x="17068" y="72108"/>
                  </a:lnTo>
                  <a:lnTo>
                    <a:pt x="17372" y="72596"/>
                  </a:lnTo>
                  <a:lnTo>
                    <a:pt x="17433" y="72779"/>
                  </a:lnTo>
                  <a:lnTo>
                    <a:pt x="17433" y="73023"/>
                  </a:lnTo>
                  <a:lnTo>
                    <a:pt x="17433" y="73510"/>
                  </a:lnTo>
                  <a:lnTo>
                    <a:pt x="17433" y="74729"/>
                  </a:lnTo>
                  <a:lnTo>
                    <a:pt x="17433" y="76009"/>
                  </a:lnTo>
                  <a:lnTo>
                    <a:pt x="17372" y="76619"/>
                  </a:lnTo>
                  <a:lnTo>
                    <a:pt x="17311" y="76802"/>
                  </a:lnTo>
                  <a:lnTo>
                    <a:pt x="17251" y="77045"/>
                  </a:lnTo>
                  <a:lnTo>
                    <a:pt x="17129" y="77106"/>
                  </a:lnTo>
                  <a:lnTo>
                    <a:pt x="16580" y="77106"/>
                  </a:lnTo>
                  <a:lnTo>
                    <a:pt x="16336" y="76984"/>
                  </a:lnTo>
                  <a:lnTo>
                    <a:pt x="16214" y="76863"/>
                  </a:lnTo>
                  <a:lnTo>
                    <a:pt x="16153" y="76680"/>
                  </a:lnTo>
                  <a:lnTo>
                    <a:pt x="16214" y="76436"/>
                  </a:lnTo>
                  <a:lnTo>
                    <a:pt x="16275" y="76253"/>
                  </a:lnTo>
                  <a:lnTo>
                    <a:pt x="16214" y="76192"/>
                  </a:lnTo>
                  <a:lnTo>
                    <a:pt x="16214" y="76131"/>
                  </a:lnTo>
                  <a:lnTo>
                    <a:pt x="16153" y="76131"/>
                  </a:lnTo>
                  <a:lnTo>
                    <a:pt x="16092" y="76192"/>
                  </a:lnTo>
                  <a:lnTo>
                    <a:pt x="15971" y="76375"/>
                  </a:lnTo>
                  <a:lnTo>
                    <a:pt x="15971" y="76558"/>
                  </a:lnTo>
                  <a:lnTo>
                    <a:pt x="15971" y="76741"/>
                  </a:lnTo>
                  <a:lnTo>
                    <a:pt x="15971" y="76924"/>
                  </a:lnTo>
                  <a:lnTo>
                    <a:pt x="15666" y="76984"/>
                  </a:lnTo>
                  <a:lnTo>
                    <a:pt x="15300" y="76924"/>
                  </a:lnTo>
                  <a:lnTo>
                    <a:pt x="14934" y="76863"/>
                  </a:lnTo>
                  <a:lnTo>
                    <a:pt x="14630" y="76802"/>
                  </a:lnTo>
                  <a:lnTo>
                    <a:pt x="14447" y="76680"/>
                  </a:lnTo>
                  <a:lnTo>
                    <a:pt x="14264" y="76619"/>
                  </a:lnTo>
                  <a:lnTo>
                    <a:pt x="13837" y="76619"/>
                  </a:lnTo>
                  <a:lnTo>
                    <a:pt x="13715" y="76558"/>
                  </a:lnTo>
                  <a:lnTo>
                    <a:pt x="13532" y="76436"/>
                  </a:lnTo>
                  <a:lnTo>
                    <a:pt x="13471" y="76253"/>
                  </a:lnTo>
                  <a:lnTo>
                    <a:pt x="13532" y="76192"/>
                  </a:lnTo>
                  <a:lnTo>
                    <a:pt x="13532" y="76131"/>
                  </a:lnTo>
                  <a:lnTo>
                    <a:pt x="13837" y="75887"/>
                  </a:lnTo>
                  <a:lnTo>
                    <a:pt x="14142" y="75644"/>
                  </a:lnTo>
                  <a:lnTo>
                    <a:pt x="14325" y="75339"/>
                  </a:lnTo>
                  <a:lnTo>
                    <a:pt x="14690" y="74729"/>
                  </a:lnTo>
                  <a:lnTo>
                    <a:pt x="14934" y="74120"/>
                  </a:lnTo>
                  <a:lnTo>
                    <a:pt x="15239" y="73449"/>
                  </a:lnTo>
                  <a:lnTo>
                    <a:pt x="15300" y="73083"/>
                  </a:lnTo>
                  <a:lnTo>
                    <a:pt x="15361" y="72779"/>
                  </a:lnTo>
                  <a:lnTo>
                    <a:pt x="15422" y="72413"/>
                  </a:lnTo>
                  <a:lnTo>
                    <a:pt x="15361" y="72047"/>
                  </a:lnTo>
                  <a:lnTo>
                    <a:pt x="15239" y="71377"/>
                  </a:lnTo>
                  <a:lnTo>
                    <a:pt x="14995" y="69853"/>
                  </a:lnTo>
                  <a:lnTo>
                    <a:pt x="14325" y="66805"/>
                  </a:lnTo>
                  <a:lnTo>
                    <a:pt x="13593" y="63758"/>
                  </a:lnTo>
                  <a:lnTo>
                    <a:pt x="13228" y="62173"/>
                  </a:lnTo>
                  <a:lnTo>
                    <a:pt x="12984" y="60649"/>
                  </a:lnTo>
                  <a:lnTo>
                    <a:pt x="12923" y="59857"/>
                  </a:lnTo>
                  <a:lnTo>
                    <a:pt x="12923" y="59064"/>
                  </a:lnTo>
                  <a:lnTo>
                    <a:pt x="12984" y="58272"/>
                  </a:lnTo>
                  <a:lnTo>
                    <a:pt x="13106" y="57480"/>
                  </a:lnTo>
                  <a:lnTo>
                    <a:pt x="13289" y="55956"/>
                  </a:lnTo>
                  <a:lnTo>
                    <a:pt x="13410" y="54432"/>
                  </a:lnTo>
                  <a:lnTo>
                    <a:pt x="13471" y="52908"/>
                  </a:lnTo>
                  <a:lnTo>
                    <a:pt x="13410" y="52116"/>
                  </a:lnTo>
                  <a:lnTo>
                    <a:pt x="13350" y="51384"/>
                  </a:lnTo>
                  <a:lnTo>
                    <a:pt x="13106" y="49860"/>
                  </a:lnTo>
                  <a:lnTo>
                    <a:pt x="12801" y="48337"/>
                  </a:lnTo>
                  <a:lnTo>
                    <a:pt x="11948" y="45350"/>
                  </a:lnTo>
                  <a:lnTo>
                    <a:pt x="11582" y="43887"/>
                  </a:lnTo>
                  <a:lnTo>
                    <a:pt x="11155" y="42363"/>
                  </a:lnTo>
                  <a:lnTo>
                    <a:pt x="10850" y="40778"/>
                  </a:lnTo>
                  <a:lnTo>
                    <a:pt x="10607" y="39255"/>
                  </a:lnTo>
                  <a:lnTo>
                    <a:pt x="10546" y="37731"/>
                  </a:lnTo>
                  <a:lnTo>
                    <a:pt x="10546" y="36207"/>
                  </a:lnTo>
                  <a:lnTo>
                    <a:pt x="10668" y="35475"/>
                  </a:lnTo>
                  <a:lnTo>
                    <a:pt x="10789" y="34683"/>
                  </a:lnTo>
                  <a:lnTo>
                    <a:pt x="10911" y="33952"/>
                  </a:lnTo>
                  <a:lnTo>
                    <a:pt x="11094" y="33220"/>
                  </a:lnTo>
                  <a:lnTo>
                    <a:pt x="11521" y="31818"/>
                  </a:lnTo>
                  <a:lnTo>
                    <a:pt x="12130" y="30416"/>
                  </a:lnTo>
                  <a:lnTo>
                    <a:pt x="12435" y="29746"/>
                  </a:lnTo>
                  <a:lnTo>
                    <a:pt x="12679" y="29014"/>
                  </a:lnTo>
                  <a:lnTo>
                    <a:pt x="12923" y="28283"/>
                  </a:lnTo>
                  <a:lnTo>
                    <a:pt x="13045" y="27552"/>
                  </a:lnTo>
                  <a:lnTo>
                    <a:pt x="13167" y="26942"/>
                  </a:lnTo>
                  <a:lnTo>
                    <a:pt x="13167" y="26333"/>
                  </a:lnTo>
                  <a:lnTo>
                    <a:pt x="13106" y="25723"/>
                  </a:lnTo>
                  <a:lnTo>
                    <a:pt x="12984" y="25113"/>
                  </a:lnTo>
                  <a:lnTo>
                    <a:pt x="12557" y="23346"/>
                  </a:lnTo>
                  <a:lnTo>
                    <a:pt x="12252" y="21883"/>
                  </a:lnTo>
                  <a:lnTo>
                    <a:pt x="12496" y="22127"/>
                  </a:lnTo>
                  <a:lnTo>
                    <a:pt x="12740" y="22310"/>
                  </a:lnTo>
                  <a:lnTo>
                    <a:pt x="13045" y="22492"/>
                  </a:lnTo>
                  <a:lnTo>
                    <a:pt x="13289" y="22553"/>
                  </a:lnTo>
                  <a:lnTo>
                    <a:pt x="13593" y="22675"/>
                  </a:lnTo>
                  <a:lnTo>
                    <a:pt x="13898" y="22736"/>
                  </a:lnTo>
                  <a:lnTo>
                    <a:pt x="14508" y="22675"/>
                  </a:lnTo>
                  <a:lnTo>
                    <a:pt x="14812" y="22614"/>
                  </a:lnTo>
                  <a:lnTo>
                    <a:pt x="15117" y="22553"/>
                  </a:lnTo>
                  <a:lnTo>
                    <a:pt x="15422" y="22432"/>
                  </a:lnTo>
                  <a:lnTo>
                    <a:pt x="15666" y="22249"/>
                  </a:lnTo>
                  <a:lnTo>
                    <a:pt x="15910" y="22066"/>
                  </a:lnTo>
                  <a:lnTo>
                    <a:pt x="16092" y="21822"/>
                  </a:lnTo>
                  <a:lnTo>
                    <a:pt x="16275" y="21517"/>
                  </a:lnTo>
                  <a:lnTo>
                    <a:pt x="16458" y="21212"/>
                  </a:lnTo>
                  <a:lnTo>
                    <a:pt x="16153" y="21517"/>
                  </a:lnTo>
                  <a:lnTo>
                    <a:pt x="15910" y="21822"/>
                  </a:lnTo>
                  <a:lnTo>
                    <a:pt x="15544" y="22066"/>
                  </a:lnTo>
                  <a:lnTo>
                    <a:pt x="15178" y="22249"/>
                  </a:lnTo>
                  <a:lnTo>
                    <a:pt x="14812" y="22371"/>
                  </a:lnTo>
                  <a:lnTo>
                    <a:pt x="14386" y="22432"/>
                  </a:lnTo>
                  <a:lnTo>
                    <a:pt x="14020" y="22432"/>
                  </a:lnTo>
                  <a:lnTo>
                    <a:pt x="13593" y="22310"/>
                  </a:lnTo>
                  <a:lnTo>
                    <a:pt x="13289" y="22188"/>
                  </a:lnTo>
                  <a:lnTo>
                    <a:pt x="12984" y="22005"/>
                  </a:lnTo>
                  <a:lnTo>
                    <a:pt x="12679" y="21822"/>
                  </a:lnTo>
                  <a:lnTo>
                    <a:pt x="12435" y="21578"/>
                  </a:lnTo>
                  <a:lnTo>
                    <a:pt x="12252" y="21273"/>
                  </a:lnTo>
                  <a:lnTo>
                    <a:pt x="12069" y="20969"/>
                  </a:lnTo>
                  <a:lnTo>
                    <a:pt x="11948" y="20664"/>
                  </a:lnTo>
                  <a:lnTo>
                    <a:pt x="11826" y="20359"/>
                  </a:lnTo>
                  <a:lnTo>
                    <a:pt x="11765" y="19750"/>
                  </a:lnTo>
                  <a:lnTo>
                    <a:pt x="11826" y="19140"/>
                  </a:lnTo>
                  <a:lnTo>
                    <a:pt x="11887" y="18957"/>
                  </a:lnTo>
                  <a:lnTo>
                    <a:pt x="11887" y="18774"/>
                  </a:lnTo>
                  <a:lnTo>
                    <a:pt x="11887" y="18592"/>
                  </a:lnTo>
                  <a:lnTo>
                    <a:pt x="11826" y="18409"/>
                  </a:lnTo>
                  <a:lnTo>
                    <a:pt x="11643" y="18104"/>
                  </a:lnTo>
                  <a:lnTo>
                    <a:pt x="11765" y="18592"/>
                  </a:lnTo>
                  <a:lnTo>
                    <a:pt x="11765" y="18713"/>
                  </a:lnTo>
                  <a:lnTo>
                    <a:pt x="11765" y="18835"/>
                  </a:lnTo>
                  <a:lnTo>
                    <a:pt x="11643" y="19079"/>
                  </a:lnTo>
                  <a:lnTo>
                    <a:pt x="11521" y="19567"/>
                  </a:lnTo>
                  <a:lnTo>
                    <a:pt x="11521" y="20115"/>
                  </a:lnTo>
                  <a:lnTo>
                    <a:pt x="11582" y="20603"/>
                  </a:lnTo>
                  <a:lnTo>
                    <a:pt x="11765" y="21091"/>
                  </a:lnTo>
                  <a:lnTo>
                    <a:pt x="12009" y="21578"/>
                  </a:lnTo>
                  <a:lnTo>
                    <a:pt x="12069" y="21822"/>
                  </a:lnTo>
                  <a:lnTo>
                    <a:pt x="12069" y="22127"/>
                  </a:lnTo>
                  <a:lnTo>
                    <a:pt x="12130" y="22371"/>
                  </a:lnTo>
                  <a:lnTo>
                    <a:pt x="12130" y="22553"/>
                  </a:lnTo>
                  <a:lnTo>
                    <a:pt x="12130" y="22675"/>
                  </a:lnTo>
                  <a:lnTo>
                    <a:pt x="11887" y="23163"/>
                  </a:lnTo>
                  <a:lnTo>
                    <a:pt x="11216" y="24992"/>
                  </a:lnTo>
                  <a:lnTo>
                    <a:pt x="10729" y="25906"/>
                  </a:lnTo>
                  <a:lnTo>
                    <a:pt x="10241" y="26820"/>
                  </a:lnTo>
                  <a:lnTo>
                    <a:pt x="10058" y="27308"/>
                  </a:lnTo>
                  <a:lnTo>
                    <a:pt x="9875" y="27795"/>
                  </a:lnTo>
                  <a:lnTo>
                    <a:pt x="9631" y="28771"/>
                  </a:lnTo>
                  <a:lnTo>
                    <a:pt x="9448" y="29319"/>
                  </a:lnTo>
                  <a:lnTo>
                    <a:pt x="9266" y="29807"/>
                  </a:lnTo>
                  <a:lnTo>
                    <a:pt x="8778" y="30843"/>
                  </a:lnTo>
                  <a:lnTo>
                    <a:pt x="7681" y="32733"/>
                  </a:lnTo>
                  <a:lnTo>
                    <a:pt x="5669" y="36146"/>
                  </a:lnTo>
                  <a:lnTo>
                    <a:pt x="5487" y="36024"/>
                  </a:lnTo>
                  <a:lnTo>
                    <a:pt x="5426" y="36085"/>
                  </a:lnTo>
                  <a:lnTo>
                    <a:pt x="5365" y="36146"/>
                  </a:lnTo>
                  <a:lnTo>
                    <a:pt x="5426" y="36268"/>
                  </a:lnTo>
                  <a:lnTo>
                    <a:pt x="5547" y="36451"/>
                  </a:lnTo>
                  <a:lnTo>
                    <a:pt x="5608" y="36634"/>
                  </a:lnTo>
                  <a:lnTo>
                    <a:pt x="5608" y="36816"/>
                  </a:lnTo>
                  <a:lnTo>
                    <a:pt x="5608" y="37060"/>
                  </a:lnTo>
                  <a:lnTo>
                    <a:pt x="5487" y="37487"/>
                  </a:lnTo>
                  <a:lnTo>
                    <a:pt x="5121" y="38401"/>
                  </a:lnTo>
                  <a:lnTo>
                    <a:pt x="4633" y="39316"/>
                  </a:lnTo>
                  <a:lnTo>
                    <a:pt x="4511" y="39559"/>
                  </a:lnTo>
                  <a:lnTo>
                    <a:pt x="4450" y="39864"/>
                  </a:lnTo>
                  <a:lnTo>
                    <a:pt x="4267" y="40413"/>
                  </a:lnTo>
                  <a:lnTo>
                    <a:pt x="4085" y="41022"/>
                  </a:lnTo>
                  <a:lnTo>
                    <a:pt x="4024" y="41266"/>
                  </a:lnTo>
                  <a:lnTo>
                    <a:pt x="3902" y="41510"/>
                  </a:lnTo>
                  <a:lnTo>
                    <a:pt x="3841" y="41571"/>
                  </a:lnTo>
                  <a:lnTo>
                    <a:pt x="3780" y="41510"/>
                  </a:lnTo>
                  <a:lnTo>
                    <a:pt x="3780" y="41388"/>
                  </a:lnTo>
                  <a:lnTo>
                    <a:pt x="3780" y="41022"/>
                  </a:lnTo>
                  <a:lnTo>
                    <a:pt x="4024" y="39986"/>
                  </a:lnTo>
                  <a:lnTo>
                    <a:pt x="4024" y="39742"/>
                  </a:lnTo>
                  <a:lnTo>
                    <a:pt x="4024" y="39620"/>
                  </a:lnTo>
                  <a:lnTo>
                    <a:pt x="3902" y="39559"/>
                  </a:lnTo>
                  <a:lnTo>
                    <a:pt x="3780" y="39620"/>
                  </a:lnTo>
                  <a:lnTo>
                    <a:pt x="3719" y="39742"/>
                  </a:lnTo>
                  <a:lnTo>
                    <a:pt x="3536" y="39986"/>
                  </a:lnTo>
                  <a:lnTo>
                    <a:pt x="3414" y="40291"/>
                  </a:lnTo>
                  <a:lnTo>
                    <a:pt x="2926" y="41449"/>
                  </a:lnTo>
                  <a:lnTo>
                    <a:pt x="2744" y="41876"/>
                  </a:lnTo>
                  <a:lnTo>
                    <a:pt x="2622" y="42119"/>
                  </a:lnTo>
                  <a:lnTo>
                    <a:pt x="2439" y="42119"/>
                  </a:lnTo>
                  <a:lnTo>
                    <a:pt x="2378" y="42058"/>
                  </a:lnTo>
                  <a:lnTo>
                    <a:pt x="2378" y="41997"/>
                  </a:lnTo>
                  <a:lnTo>
                    <a:pt x="2439" y="41815"/>
                  </a:lnTo>
                  <a:lnTo>
                    <a:pt x="2622" y="41266"/>
                  </a:lnTo>
                  <a:lnTo>
                    <a:pt x="2866" y="40778"/>
                  </a:lnTo>
                  <a:lnTo>
                    <a:pt x="3048" y="40230"/>
                  </a:lnTo>
                  <a:lnTo>
                    <a:pt x="3170" y="39681"/>
                  </a:lnTo>
                  <a:lnTo>
                    <a:pt x="3170" y="39498"/>
                  </a:lnTo>
                  <a:lnTo>
                    <a:pt x="3109" y="39437"/>
                  </a:lnTo>
                  <a:lnTo>
                    <a:pt x="3048" y="39376"/>
                  </a:lnTo>
                  <a:lnTo>
                    <a:pt x="2987" y="39316"/>
                  </a:lnTo>
                  <a:lnTo>
                    <a:pt x="2926" y="39376"/>
                  </a:lnTo>
                  <a:lnTo>
                    <a:pt x="2744" y="39437"/>
                  </a:lnTo>
                  <a:lnTo>
                    <a:pt x="2561" y="39742"/>
                  </a:lnTo>
                  <a:lnTo>
                    <a:pt x="2317" y="40291"/>
                  </a:lnTo>
                  <a:lnTo>
                    <a:pt x="2073" y="40778"/>
                  </a:lnTo>
                  <a:lnTo>
                    <a:pt x="1829" y="41327"/>
                  </a:lnTo>
                  <a:lnTo>
                    <a:pt x="1585" y="41815"/>
                  </a:lnTo>
                  <a:lnTo>
                    <a:pt x="1403" y="41997"/>
                  </a:lnTo>
                  <a:lnTo>
                    <a:pt x="1281" y="41936"/>
                  </a:lnTo>
                  <a:lnTo>
                    <a:pt x="1281" y="41815"/>
                  </a:lnTo>
                  <a:lnTo>
                    <a:pt x="1342" y="41571"/>
                  </a:lnTo>
                  <a:lnTo>
                    <a:pt x="1403" y="41388"/>
                  </a:lnTo>
                  <a:lnTo>
                    <a:pt x="1646" y="40961"/>
                  </a:lnTo>
                  <a:lnTo>
                    <a:pt x="2195" y="39864"/>
                  </a:lnTo>
                  <a:lnTo>
                    <a:pt x="2317" y="39559"/>
                  </a:lnTo>
                  <a:lnTo>
                    <a:pt x="2378" y="39255"/>
                  </a:lnTo>
                  <a:lnTo>
                    <a:pt x="2378" y="39133"/>
                  </a:lnTo>
                  <a:lnTo>
                    <a:pt x="2195" y="39072"/>
                  </a:lnTo>
                  <a:lnTo>
                    <a:pt x="2134" y="39072"/>
                  </a:lnTo>
                  <a:lnTo>
                    <a:pt x="2012" y="39133"/>
                  </a:lnTo>
                  <a:lnTo>
                    <a:pt x="1890" y="39316"/>
                  </a:lnTo>
                  <a:lnTo>
                    <a:pt x="1646" y="39742"/>
                  </a:lnTo>
                  <a:lnTo>
                    <a:pt x="915" y="40717"/>
                  </a:lnTo>
                  <a:lnTo>
                    <a:pt x="671" y="40961"/>
                  </a:lnTo>
                  <a:lnTo>
                    <a:pt x="549" y="41022"/>
                  </a:lnTo>
                  <a:lnTo>
                    <a:pt x="549" y="40961"/>
                  </a:lnTo>
                  <a:lnTo>
                    <a:pt x="549" y="40839"/>
                  </a:lnTo>
                  <a:lnTo>
                    <a:pt x="671" y="40656"/>
                  </a:lnTo>
                  <a:lnTo>
                    <a:pt x="732" y="40474"/>
                  </a:lnTo>
                  <a:lnTo>
                    <a:pt x="976" y="40169"/>
                  </a:lnTo>
                  <a:lnTo>
                    <a:pt x="1464" y="39376"/>
                  </a:lnTo>
                  <a:lnTo>
                    <a:pt x="1890" y="38645"/>
                  </a:lnTo>
                  <a:lnTo>
                    <a:pt x="2073" y="38218"/>
                  </a:lnTo>
                  <a:lnTo>
                    <a:pt x="2195" y="37853"/>
                  </a:lnTo>
                  <a:lnTo>
                    <a:pt x="2195" y="37670"/>
                  </a:lnTo>
                  <a:lnTo>
                    <a:pt x="2073" y="37548"/>
                  </a:lnTo>
                  <a:lnTo>
                    <a:pt x="1890" y="37548"/>
                  </a:lnTo>
                  <a:lnTo>
                    <a:pt x="1707" y="37670"/>
                  </a:lnTo>
                  <a:lnTo>
                    <a:pt x="1342" y="37975"/>
                  </a:lnTo>
                  <a:lnTo>
                    <a:pt x="1037" y="38157"/>
                  </a:lnTo>
                  <a:lnTo>
                    <a:pt x="732" y="38279"/>
                  </a:lnTo>
                  <a:lnTo>
                    <a:pt x="549" y="38279"/>
                  </a:lnTo>
                  <a:lnTo>
                    <a:pt x="366" y="38218"/>
                  </a:lnTo>
                  <a:lnTo>
                    <a:pt x="305" y="38218"/>
                  </a:lnTo>
                  <a:lnTo>
                    <a:pt x="245" y="38157"/>
                  </a:lnTo>
                  <a:lnTo>
                    <a:pt x="305" y="38096"/>
                  </a:lnTo>
                  <a:lnTo>
                    <a:pt x="366" y="37975"/>
                  </a:lnTo>
                  <a:lnTo>
                    <a:pt x="976" y="37609"/>
                  </a:lnTo>
                  <a:lnTo>
                    <a:pt x="1403" y="37182"/>
                  </a:lnTo>
                  <a:lnTo>
                    <a:pt x="2317" y="36207"/>
                  </a:lnTo>
                  <a:lnTo>
                    <a:pt x="2805" y="35780"/>
                  </a:lnTo>
                  <a:lnTo>
                    <a:pt x="3048" y="35597"/>
                  </a:lnTo>
                  <a:lnTo>
                    <a:pt x="3353" y="35415"/>
                  </a:lnTo>
                  <a:lnTo>
                    <a:pt x="3780" y="35354"/>
                  </a:lnTo>
                  <a:lnTo>
                    <a:pt x="4024" y="35354"/>
                  </a:lnTo>
                  <a:lnTo>
                    <a:pt x="4206" y="35415"/>
                  </a:lnTo>
                  <a:lnTo>
                    <a:pt x="4389" y="35536"/>
                  </a:lnTo>
                  <a:lnTo>
                    <a:pt x="4511" y="35658"/>
                  </a:lnTo>
                  <a:lnTo>
                    <a:pt x="4633" y="35658"/>
                  </a:lnTo>
                  <a:lnTo>
                    <a:pt x="4694" y="35597"/>
                  </a:lnTo>
                  <a:lnTo>
                    <a:pt x="4694" y="35475"/>
                  </a:lnTo>
                  <a:lnTo>
                    <a:pt x="4633" y="35415"/>
                  </a:lnTo>
                  <a:lnTo>
                    <a:pt x="4450" y="35232"/>
                  </a:lnTo>
                  <a:lnTo>
                    <a:pt x="4206" y="35171"/>
                  </a:lnTo>
                  <a:lnTo>
                    <a:pt x="4389" y="34866"/>
                  </a:lnTo>
                  <a:lnTo>
                    <a:pt x="4511" y="34500"/>
                  </a:lnTo>
                  <a:lnTo>
                    <a:pt x="4755" y="33830"/>
                  </a:lnTo>
                  <a:lnTo>
                    <a:pt x="5060" y="32915"/>
                  </a:lnTo>
                  <a:lnTo>
                    <a:pt x="5304" y="32001"/>
                  </a:lnTo>
                  <a:lnTo>
                    <a:pt x="5730" y="30294"/>
                  </a:lnTo>
                  <a:lnTo>
                    <a:pt x="5974" y="29380"/>
                  </a:lnTo>
                  <a:lnTo>
                    <a:pt x="6340" y="28588"/>
                  </a:lnTo>
                  <a:lnTo>
                    <a:pt x="6584" y="27978"/>
                  </a:lnTo>
                  <a:lnTo>
                    <a:pt x="6949" y="27369"/>
                  </a:lnTo>
                  <a:lnTo>
                    <a:pt x="7498" y="26637"/>
                  </a:lnTo>
                  <a:lnTo>
                    <a:pt x="7742" y="26333"/>
                  </a:lnTo>
                  <a:lnTo>
                    <a:pt x="7864" y="25967"/>
                  </a:lnTo>
                  <a:lnTo>
                    <a:pt x="8108" y="25296"/>
                  </a:lnTo>
                  <a:lnTo>
                    <a:pt x="8351" y="23833"/>
                  </a:lnTo>
                  <a:lnTo>
                    <a:pt x="9144" y="20054"/>
                  </a:lnTo>
                  <a:lnTo>
                    <a:pt x="9327" y="18957"/>
                  </a:lnTo>
                  <a:lnTo>
                    <a:pt x="9448" y="17799"/>
                  </a:lnTo>
                  <a:lnTo>
                    <a:pt x="9448" y="17007"/>
                  </a:lnTo>
                  <a:lnTo>
                    <a:pt x="9570" y="16275"/>
                  </a:lnTo>
                  <a:lnTo>
                    <a:pt x="9631" y="15910"/>
                  </a:lnTo>
                  <a:lnTo>
                    <a:pt x="9753" y="15544"/>
                  </a:lnTo>
                  <a:lnTo>
                    <a:pt x="9936" y="15178"/>
                  </a:lnTo>
                  <a:lnTo>
                    <a:pt x="10180" y="14873"/>
                  </a:lnTo>
                  <a:lnTo>
                    <a:pt x="10424" y="14569"/>
                  </a:lnTo>
                  <a:lnTo>
                    <a:pt x="10668" y="14264"/>
                  </a:lnTo>
                  <a:lnTo>
                    <a:pt x="11338" y="13776"/>
                  </a:lnTo>
                  <a:lnTo>
                    <a:pt x="12009" y="13350"/>
                  </a:lnTo>
                  <a:lnTo>
                    <a:pt x="12862" y="12984"/>
                  </a:lnTo>
                  <a:lnTo>
                    <a:pt x="13776" y="12679"/>
                  </a:lnTo>
                  <a:lnTo>
                    <a:pt x="14690" y="12496"/>
                  </a:lnTo>
                  <a:lnTo>
                    <a:pt x="15117" y="12313"/>
                  </a:lnTo>
                  <a:lnTo>
                    <a:pt x="15300" y="12130"/>
                  </a:lnTo>
                  <a:lnTo>
                    <a:pt x="15483" y="11948"/>
                  </a:lnTo>
                  <a:lnTo>
                    <a:pt x="15605" y="11765"/>
                  </a:lnTo>
                  <a:lnTo>
                    <a:pt x="15727" y="11521"/>
                  </a:lnTo>
                  <a:lnTo>
                    <a:pt x="15788" y="11094"/>
                  </a:lnTo>
                  <a:lnTo>
                    <a:pt x="15849" y="10668"/>
                  </a:lnTo>
                  <a:lnTo>
                    <a:pt x="15788" y="10180"/>
                  </a:lnTo>
                  <a:close/>
                  <a:moveTo>
                    <a:pt x="17555" y="1"/>
                  </a:moveTo>
                  <a:lnTo>
                    <a:pt x="16824" y="123"/>
                  </a:lnTo>
                  <a:lnTo>
                    <a:pt x="16214" y="245"/>
                  </a:lnTo>
                  <a:lnTo>
                    <a:pt x="15666" y="488"/>
                  </a:lnTo>
                  <a:lnTo>
                    <a:pt x="15178" y="854"/>
                  </a:lnTo>
                  <a:lnTo>
                    <a:pt x="14751" y="1281"/>
                  </a:lnTo>
                  <a:lnTo>
                    <a:pt x="14508" y="1586"/>
                  </a:lnTo>
                  <a:lnTo>
                    <a:pt x="14325" y="1951"/>
                  </a:lnTo>
                  <a:lnTo>
                    <a:pt x="14020" y="2683"/>
                  </a:lnTo>
                  <a:lnTo>
                    <a:pt x="13837" y="3475"/>
                  </a:lnTo>
                  <a:lnTo>
                    <a:pt x="13776" y="4268"/>
                  </a:lnTo>
                  <a:lnTo>
                    <a:pt x="13776" y="5060"/>
                  </a:lnTo>
                  <a:lnTo>
                    <a:pt x="13837" y="5852"/>
                  </a:lnTo>
                  <a:lnTo>
                    <a:pt x="13959" y="6645"/>
                  </a:lnTo>
                  <a:lnTo>
                    <a:pt x="14142" y="7376"/>
                  </a:lnTo>
                  <a:lnTo>
                    <a:pt x="14386" y="8108"/>
                  </a:lnTo>
                  <a:lnTo>
                    <a:pt x="14751" y="8839"/>
                  </a:lnTo>
                  <a:lnTo>
                    <a:pt x="15056" y="9388"/>
                  </a:lnTo>
                  <a:lnTo>
                    <a:pt x="15300" y="9631"/>
                  </a:lnTo>
                  <a:lnTo>
                    <a:pt x="15544" y="9875"/>
                  </a:lnTo>
                  <a:lnTo>
                    <a:pt x="15605" y="9997"/>
                  </a:lnTo>
                  <a:lnTo>
                    <a:pt x="15605" y="10119"/>
                  </a:lnTo>
                  <a:lnTo>
                    <a:pt x="15605" y="10424"/>
                  </a:lnTo>
                  <a:lnTo>
                    <a:pt x="15605" y="11155"/>
                  </a:lnTo>
                  <a:lnTo>
                    <a:pt x="15544" y="11399"/>
                  </a:lnTo>
                  <a:lnTo>
                    <a:pt x="15422" y="11643"/>
                  </a:lnTo>
                  <a:lnTo>
                    <a:pt x="15239" y="11887"/>
                  </a:lnTo>
                  <a:lnTo>
                    <a:pt x="15056" y="12070"/>
                  </a:lnTo>
                  <a:lnTo>
                    <a:pt x="14690" y="12252"/>
                  </a:lnTo>
                  <a:lnTo>
                    <a:pt x="14325" y="12313"/>
                  </a:lnTo>
                  <a:lnTo>
                    <a:pt x="13532" y="12496"/>
                  </a:lnTo>
                  <a:lnTo>
                    <a:pt x="12801" y="12740"/>
                  </a:lnTo>
                  <a:lnTo>
                    <a:pt x="12069" y="12984"/>
                  </a:lnTo>
                  <a:lnTo>
                    <a:pt x="11399" y="13350"/>
                  </a:lnTo>
                  <a:lnTo>
                    <a:pt x="10729" y="13776"/>
                  </a:lnTo>
                  <a:lnTo>
                    <a:pt x="10180" y="14325"/>
                  </a:lnTo>
                  <a:lnTo>
                    <a:pt x="9753" y="14873"/>
                  </a:lnTo>
                  <a:lnTo>
                    <a:pt x="9570" y="15239"/>
                  </a:lnTo>
                  <a:lnTo>
                    <a:pt x="9388" y="15544"/>
                  </a:lnTo>
                  <a:lnTo>
                    <a:pt x="9266" y="15971"/>
                  </a:lnTo>
                  <a:lnTo>
                    <a:pt x="9205" y="16336"/>
                  </a:lnTo>
                  <a:lnTo>
                    <a:pt x="9144" y="16946"/>
                  </a:lnTo>
                  <a:lnTo>
                    <a:pt x="9083" y="17555"/>
                  </a:lnTo>
                  <a:lnTo>
                    <a:pt x="9022" y="18348"/>
                  </a:lnTo>
                  <a:lnTo>
                    <a:pt x="8961" y="19140"/>
                  </a:lnTo>
                  <a:lnTo>
                    <a:pt x="8778" y="19932"/>
                  </a:lnTo>
                  <a:lnTo>
                    <a:pt x="8108" y="23102"/>
                  </a:lnTo>
                  <a:lnTo>
                    <a:pt x="7803" y="24687"/>
                  </a:lnTo>
                  <a:lnTo>
                    <a:pt x="7742" y="25235"/>
                  </a:lnTo>
                  <a:lnTo>
                    <a:pt x="7559" y="25784"/>
                  </a:lnTo>
                  <a:lnTo>
                    <a:pt x="7376" y="26211"/>
                  </a:lnTo>
                  <a:lnTo>
                    <a:pt x="7071" y="26637"/>
                  </a:lnTo>
                  <a:lnTo>
                    <a:pt x="6767" y="27003"/>
                  </a:lnTo>
                  <a:lnTo>
                    <a:pt x="6523" y="27430"/>
                  </a:lnTo>
                  <a:lnTo>
                    <a:pt x="6218" y="27917"/>
                  </a:lnTo>
                  <a:lnTo>
                    <a:pt x="5974" y="28405"/>
                  </a:lnTo>
                  <a:lnTo>
                    <a:pt x="5608" y="29502"/>
                  </a:lnTo>
                  <a:lnTo>
                    <a:pt x="5304" y="30599"/>
                  </a:lnTo>
                  <a:lnTo>
                    <a:pt x="5060" y="31696"/>
                  </a:lnTo>
                  <a:lnTo>
                    <a:pt x="4755" y="33037"/>
                  </a:lnTo>
                  <a:lnTo>
                    <a:pt x="4572" y="33647"/>
                  </a:lnTo>
                  <a:lnTo>
                    <a:pt x="4389" y="34256"/>
                  </a:lnTo>
                  <a:lnTo>
                    <a:pt x="4267" y="34561"/>
                  </a:lnTo>
                  <a:lnTo>
                    <a:pt x="4085" y="34927"/>
                  </a:lnTo>
                  <a:lnTo>
                    <a:pt x="4024" y="35049"/>
                  </a:lnTo>
                  <a:lnTo>
                    <a:pt x="3902" y="35110"/>
                  </a:lnTo>
                  <a:lnTo>
                    <a:pt x="3597" y="35110"/>
                  </a:lnTo>
                  <a:lnTo>
                    <a:pt x="3292" y="35232"/>
                  </a:lnTo>
                  <a:lnTo>
                    <a:pt x="2987" y="35354"/>
                  </a:lnTo>
                  <a:lnTo>
                    <a:pt x="2683" y="35536"/>
                  </a:lnTo>
                  <a:lnTo>
                    <a:pt x="2439" y="35719"/>
                  </a:lnTo>
                  <a:lnTo>
                    <a:pt x="1890" y="36268"/>
                  </a:lnTo>
                  <a:lnTo>
                    <a:pt x="1464" y="36755"/>
                  </a:lnTo>
                  <a:lnTo>
                    <a:pt x="1037" y="37243"/>
                  </a:lnTo>
                  <a:lnTo>
                    <a:pt x="793" y="37426"/>
                  </a:lnTo>
                  <a:lnTo>
                    <a:pt x="488" y="37609"/>
                  </a:lnTo>
                  <a:lnTo>
                    <a:pt x="245" y="37792"/>
                  </a:lnTo>
                  <a:lnTo>
                    <a:pt x="123" y="37914"/>
                  </a:lnTo>
                  <a:lnTo>
                    <a:pt x="1" y="38036"/>
                  </a:lnTo>
                  <a:lnTo>
                    <a:pt x="1" y="38218"/>
                  </a:lnTo>
                  <a:lnTo>
                    <a:pt x="123" y="38401"/>
                  </a:lnTo>
                  <a:lnTo>
                    <a:pt x="366" y="38523"/>
                  </a:lnTo>
                  <a:lnTo>
                    <a:pt x="671" y="38523"/>
                  </a:lnTo>
                  <a:lnTo>
                    <a:pt x="976" y="38462"/>
                  </a:lnTo>
                  <a:lnTo>
                    <a:pt x="1220" y="38401"/>
                  </a:lnTo>
                  <a:lnTo>
                    <a:pt x="1464" y="38218"/>
                  </a:lnTo>
                  <a:lnTo>
                    <a:pt x="1646" y="38036"/>
                  </a:lnTo>
                  <a:lnTo>
                    <a:pt x="1829" y="37853"/>
                  </a:lnTo>
                  <a:lnTo>
                    <a:pt x="1890" y="37792"/>
                  </a:lnTo>
                  <a:lnTo>
                    <a:pt x="1951" y="37792"/>
                  </a:lnTo>
                  <a:lnTo>
                    <a:pt x="1890" y="38036"/>
                  </a:lnTo>
                  <a:lnTo>
                    <a:pt x="1829" y="38218"/>
                  </a:lnTo>
                  <a:lnTo>
                    <a:pt x="1403" y="39011"/>
                  </a:lnTo>
                  <a:lnTo>
                    <a:pt x="915" y="39803"/>
                  </a:lnTo>
                  <a:lnTo>
                    <a:pt x="427" y="40596"/>
                  </a:lnTo>
                  <a:lnTo>
                    <a:pt x="366" y="40778"/>
                  </a:lnTo>
                  <a:lnTo>
                    <a:pt x="305" y="40961"/>
                  </a:lnTo>
                  <a:lnTo>
                    <a:pt x="366" y="41144"/>
                  </a:lnTo>
                  <a:lnTo>
                    <a:pt x="488" y="41266"/>
                  </a:lnTo>
                  <a:lnTo>
                    <a:pt x="671" y="41266"/>
                  </a:lnTo>
                  <a:lnTo>
                    <a:pt x="854" y="41144"/>
                  </a:lnTo>
                  <a:lnTo>
                    <a:pt x="1098" y="40900"/>
                  </a:lnTo>
                  <a:lnTo>
                    <a:pt x="2012" y="39620"/>
                  </a:lnTo>
                  <a:lnTo>
                    <a:pt x="1281" y="41083"/>
                  </a:lnTo>
                  <a:lnTo>
                    <a:pt x="1098" y="41510"/>
                  </a:lnTo>
                  <a:lnTo>
                    <a:pt x="1037" y="41754"/>
                  </a:lnTo>
                  <a:lnTo>
                    <a:pt x="1037" y="41997"/>
                  </a:lnTo>
                  <a:lnTo>
                    <a:pt x="1098" y="42119"/>
                  </a:lnTo>
                  <a:lnTo>
                    <a:pt x="1220" y="42241"/>
                  </a:lnTo>
                  <a:lnTo>
                    <a:pt x="1403" y="42241"/>
                  </a:lnTo>
                  <a:lnTo>
                    <a:pt x="1525" y="42180"/>
                  </a:lnTo>
                  <a:lnTo>
                    <a:pt x="1707" y="42058"/>
                  </a:lnTo>
                  <a:lnTo>
                    <a:pt x="1829" y="41936"/>
                  </a:lnTo>
                  <a:lnTo>
                    <a:pt x="2012" y="41571"/>
                  </a:lnTo>
                  <a:lnTo>
                    <a:pt x="2317" y="40839"/>
                  </a:lnTo>
                  <a:lnTo>
                    <a:pt x="2561" y="40230"/>
                  </a:lnTo>
                  <a:lnTo>
                    <a:pt x="2744" y="39925"/>
                  </a:lnTo>
                  <a:lnTo>
                    <a:pt x="2926" y="39620"/>
                  </a:lnTo>
                  <a:lnTo>
                    <a:pt x="2866" y="39925"/>
                  </a:lnTo>
                  <a:lnTo>
                    <a:pt x="2805" y="40230"/>
                  </a:lnTo>
                  <a:lnTo>
                    <a:pt x="2561" y="40778"/>
                  </a:lnTo>
                  <a:lnTo>
                    <a:pt x="2256" y="41571"/>
                  </a:lnTo>
                  <a:lnTo>
                    <a:pt x="2134" y="41876"/>
                  </a:lnTo>
                  <a:lnTo>
                    <a:pt x="2134" y="42058"/>
                  </a:lnTo>
                  <a:lnTo>
                    <a:pt x="2195" y="42241"/>
                  </a:lnTo>
                  <a:lnTo>
                    <a:pt x="2317" y="42363"/>
                  </a:lnTo>
                  <a:lnTo>
                    <a:pt x="2622" y="42363"/>
                  </a:lnTo>
                  <a:lnTo>
                    <a:pt x="2744" y="42241"/>
                  </a:lnTo>
                  <a:lnTo>
                    <a:pt x="2926" y="41997"/>
                  </a:lnTo>
                  <a:lnTo>
                    <a:pt x="3109" y="41693"/>
                  </a:lnTo>
                  <a:lnTo>
                    <a:pt x="3414" y="40900"/>
                  </a:lnTo>
                  <a:lnTo>
                    <a:pt x="3719" y="40108"/>
                  </a:lnTo>
                  <a:lnTo>
                    <a:pt x="3597" y="40717"/>
                  </a:lnTo>
                  <a:lnTo>
                    <a:pt x="3536" y="41022"/>
                  </a:lnTo>
                  <a:lnTo>
                    <a:pt x="3536" y="41388"/>
                  </a:lnTo>
                  <a:lnTo>
                    <a:pt x="3536" y="41571"/>
                  </a:lnTo>
                  <a:lnTo>
                    <a:pt x="3597" y="41754"/>
                  </a:lnTo>
                  <a:lnTo>
                    <a:pt x="3780" y="41815"/>
                  </a:lnTo>
                  <a:lnTo>
                    <a:pt x="3902" y="41815"/>
                  </a:lnTo>
                  <a:lnTo>
                    <a:pt x="3963" y="41754"/>
                  </a:lnTo>
                  <a:lnTo>
                    <a:pt x="4085" y="41632"/>
                  </a:lnTo>
                  <a:lnTo>
                    <a:pt x="4206" y="41449"/>
                  </a:lnTo>
                  <a:lnTo>
                    <a:pt x="4328" y="41144"/>
                  </a:lnTo>
                  <a:lnTo>
                    <a:pt x="4694" y="39864"/>
                  </a:lnTo>
                  <a:lnTo>
                    <a:pt x="4938" y="39316"/>
                  </a:lnTo>
                  <a:lnTo>
                    <a:pt x="5243" y="38767"/>
                  </a:lnTo>
                  <a:lnTo>
                    <a:pt x="5547" y="37975"/>
                  </a:lnTo>
                  <a:lnTo>
                    <a:pt x="5730" y="37548"/>
                  </a:lnTo>
                  <a:lnTo>
                    <a:pt x="5852" y="37121"/>
                  </a:lnTo>
                  <a:lnTo>
                    <a:pt x="5852" y="36755"/>
                  </a:lnTo>
                  <a:lnTo>
                    <a:pt x="5852" y="36390"/>
                  </a:lnTo>
                  <a:lnTo>
                    <a:pt x="5791" y="36329"/>
                  </a:lnTo>
                  <a:lnTo>
                    <a:pt x="5791" y="36268"/>
                  </a:lnTo>
                  <a:lnTo>
                    <a:pt x="5913" y="36085"/>
                  </a:lnTo>
                  <a:lnTo>
                    <a:pt x="6218" y="35597"/>
                  </a:lnTo>
                  <a:lnTo>
                    <a:pt x="7620" y="33464"/>
                  </a:lnTo>
                  <a:lnTo>
                    <a:pt x="8351" y="32245"/>
                  </a:lnTo>
                  <a:lnTo>
                    <a:pt x="9083" y="30965"/>
                  </a:lnTo>
                  <a:lnTo>
                    <a:pt x="9388" y="30355"/>
                  </a:lnTo>
                  <a:lnTo>
                    <a:pt x="9692" y="29746"/>
                  </a:lnTo>
                  <a:lnTo>
                    <a:pt x="9936" y="29075"/>
                  </a:lnTo>
                  <a:lnTo>
                    <a:pt x="10119" y="28405"/>
                  </a:lnTo>
                  <a:lnTo>
                    <a:pt x="10241" y="27673"/>
                  </a:lnTo>
                  <a:lnTo>
                    <a:pt x="10363" y="27369"/>
                  </a:lnTo>
                  <a:lnTo>
                    <a:pt x="10546" y="27003"/>
                  </a:lnTo>
                  <a:lnTo>
                    <a:pt x="10911" y="26333"/>
                  </a:lnTo>
                  <a:lnTo>
                    <a:pt x="11277" y="25601"/>
                  </a:lnTo>
                  <a:lnTo>
                    <a:pt x="11765" y="24321"/>
                  </a:lnTo>
                  <a:lnTo>
                    <a:pt x="12252" y="22980"/>
                  </a:lnTo>
                  <a:lnTo>
                    <a:pt x="12496" y="24016"/>
                  </a:lnTo>
                  <a:lnTo>
                    <a:pt x="12740" y="25113"/>
                  </a:lnTo>
                  <a:lnTo>
                    <a:pt x="12862" y="25662"/>
                  </a:lnTo>
                  <a:lnTo>
                    <a:pt x="12923" y="26272"/>
                  </a:lnTo>
                  <a:lnTo>
                    <a:pt x="12923" y="26881"/>
                  </a:lnTo>
                  <a:lnTo>
                    <a:pt x="12801" y="27430"/>
                  </a:lnTo>
                  <a:lnTo>
                    <a:pt x="12618" y="28222"/>
                  </a:lnTo>
                  <a:lnTo>
                    <a:pt x="12374" y="29014"/>
                  </a:lnTo>
                  <a:lnTo>
                    <a:pt x="11765" y="30477"/>
                  </a:lnTo>
                  <a:lnTo>
                    <a:pt x="11155" y="32001"/>
                  </a:lnTo>
                  <a:lnTo>
                    <a:pt x="10729" y="33525"/>
                  </a:lnTo>
                  <a:lnTo>
                    <a:pt x="10546" y="34317"/>
                  </a:lnTo>
                  <a:lnTo>
                    <a:pt x="10363" y="35171"/>
                  </a:lnTo>
                  <a:lnTo>
                    <a:pt x="10302" y="35963"/>
                  </a:lnTo>
                  <a:lnTo>
                    <a:pt x="10241" y="36755"/>
                  </a:lnTo>
                  <a:lnTo>
                    <a:pt x="10180" y="37609"/>
                  </a:lnTo>
                  <a:lnTo>
                    <a:pt x="10241" y="38401"/>
                  </a:lnTo>
                  <a:lnTo>
                    <a:pt x="10302" y="39255"/>
                  </a:lnTo>
                  <a:lnTo>
                    <a:pt x="10424" y="40047"/>
                  </a:lnTo>
                  <a:lnTo>
                    <a:pt x="10668" y="41693"/>
                  </a:lnTo>
                  <a:lnTo>
                    <a:pt x="11033" y="43338"/>
                  </a:lnTo>
                  <a:lnTo>
                    <a:pt x="11948" y="46508"/>
                  </a:lnTo>
                  <a:lnTo>
                    <a:pt x="12374" y="48093"/>
                  </a:lnTo>
                  <a:lnTo>
                    <a:pt x="12740" y="49678"/>
                  </a:lnTo>
                  <a:lnTo>
                    <a:pt x="12984" y="51323"/>
                  </a:lnTo>
                  <a:lnTo>
                    <a:pt x="13045" y="52116"/>
                  </a:lnTo>
                  <a:lnTo>
                    <a:pt x="13106" y="52908"/>
                  </a:lnTo>
                  <a:lnTo>
                    <a:pt x="13045" y="54249"/>
                  </a:lnTo>
                  <a:lnTo>
                    <a:pt x="12984" y="55529"/>
                  </a:lnTo>
                  <a:lnTo>
                    <a:pt x="12801" y="57175"/>
                  </a:lnTo>
                  <a:lnTo>
                    <a:pt x="12679" y="58028"/>
                  </a:lnTo>
                  <a:lnTo>
                    <a:pt x="12618" y="58820"/>
                  </a:lnTo>
                  <a:lnTo>
                    <a:pt x="12618" y="59674"/>
                  </a:lnTo>
                  <a:lnTo>
                    <a:pt x="12679" y="60527"/>
                  </a:lnTo>
                  <a:lnTo>
                    <a:pt x="12801" y="61320"/>
                  </a:lnTo>
                  <a:lnTo>
                    <a:pt x="12923" y="62173"/>
                  </a:lnTo>
                  <a:lnTo>
                    <a:pt x="13289" y="63819"/>
                  </a:lnTo>
                  <a:lnTo>
                    <a:pt x="13654" y="65464"/>
                  </a:lnTo>
                  <a:lnTo>
                    <a:pt x="14447" y="68756"/>
                  </a:lnTo>
                  <a:lnTo>
                    <a:pt x="14812" y="70402"/>
                  </a:lnTo>
                  <a:lnTo>
                    <a:pt x="14934" y="71255"/>
                  </a:lnTo>
                  <a:lnTo>
                    <a:pt x="15056" y="72047"/>
                  </a:lnTo>
                  <a:lnTo>
                    <a:pt x="15117" y="72474"/>
                  </a:lnTo>
                  <a:lnTo>
                    <a:pt x="15056" y="72840"/>
                  </a:lnTo>
                  <a:lnTo>
                    <a:pt x="14873" y="73632"/>
                  </a:lnTo>
                  <a:lnTo>
                    <a:pt x="14569" y="74363"/>
                  </a:lnTo>
                  <a:lnTo>
                    <a:pt x="14203" y="75034"/>
                  </a:lnTo>
                  <a:lnTo>
                    <a:pt x="13837" y="75522"/>
                  </a:lnTo>
                  <a:lnTo>
                    <a:pt x="13410" y="75887"/>
                  </a:lnTo>
                  <a:lnTo>
                    <a:pt x="13289" y="76070"/>
                  </a:lnTo>
                  <a:lnTo>
                    <a:pt x="13289" y="76253"/>
                  </a:lnTo>
                  <a:lnTo>
                    <a:pt x="13289" y="76497"/>
                  </a:lnTo>
                  <a:lnTo>
                    <a:pt x="13410" y="76619"/>
                  </a:lnTo>
                  <a:lnTo>
                    <a:pt x="13593" y="76741"/>
                  </a:lnTo>
                  <a:lnTo>
                    <a:pt x="13776" y="76802"/>
                  </a:lnTo>
                  <a:lnTo>
                    <a:pt x="14264" y="76802"/>
                  </a:lnTo>
                  <a:lnTo>
                    <a:pt x="14508" y="76984"/>
                  </a:lnTo>
                  <a:lnTo>
                    <a:pt x="14812" y="77045"/>
                  </a:lnTo>
                  <a:lnTo>
                    <a:pt x="15239" y="77167"/>
                  </a:lnTo>
                  <a:lnTo>
                    <a:pt x="15605" y="77167"/>
                  </a:lnTo>
                  <a:lnTo>
                    <a:pt x="15971" y="77106"/>
                  </a:lnTo>
                  <a:lnTo>
                    <a:pt x="16092" y="77106"/>
                  </a:lnTo>
                  <a:lnTo>
                    <a:pt x="16214" y="77167"/>
                  </a:lnTo>
                  <a:lnTo>
                    <a:pt x="16397" y="77289"/>
                  </a:lnTo>
                  <a:lnTo>
                    <a:pt x="16580" y="77289"/>
                  </a:lnTo>
                  <a:lnTo>
                    <a:pt x="16946" y="77350"/>
                  </a:lnTo>
                  <a:lnTo>
                    <a:pt x="17311" y="77289"/>
                  </a:lnTo>
                  <a:lnTo>
                    <a:pt x="17433" y="77228"/>
                  </a:lnTo>
                  <a:lnTo>
                    <a:pt x="17494" y="77106"/>
                  </a:lnTo>
                  <a:lnTo>
                    <a:pt x="17555" y="76863"/>
                  </a:lnTo>
                  <a:lnTo>
                    <a:pt x="17677" y="76131"/>
                  </a:lnTo>
                  <a:lnTo>
                    <a:pt x="17677" y="75339"/>
                  </a:lnTo>
                  <a:lnTo>
                    <a:pt x="17738" y="76131"/>
                  </a:lnTo>
                  <a:lnTo>
                    <a:pt x="17799" y="76924"/>
                  </a:lnTo>
                  <a:lnTo>
                    <a:pt x="17860" y="77106"/>
                  </a:lnTo>
                  <a:lnTo>
                    <a:pt x="17921" y="77228"/>
                  </a:lnTo>
                  <a:lnTo>
                    <a:pt x="18043" y="77289"/>
                  </a:lnTo>
                  <a:lnTo>
                    <a:pt x="18226" y="77350"/>
                  </a:lnTo>
                  <a:lnTo>
                    <a:pt x="18470" y="77350"/>
                  </a:lnTo>
                  <a:lnTo>
                    <a:pt x="18835" y="77289"/>
                  </a:lnTo>
                  <a:lnTo>
                    <a:pt x="19140" y="77167"/>
                  </a:lnTo>
                  <a:lnTo>
                    <a:pt x="19262" y="77106"/>
                  </a:lnTo>
                  <a:lnTo>
                    <a:pt x="19384" y="77106"/>
                  </a:lnTo>
                  <a:lnTo>
                    <a:pt x="19750" y="77167"/>
                  </a:lnTo>
                  <a:lnTo>
                    <a:pt x="20176" y="77167"/>
                  </a:lnTo>
                  <a:lnTo>
                    <a:pt x="20542" y="77106"/>
                  </a:lnTo>
                  <a:lnTo>
                    <a:pt x="20847" y="76924"/>
                  </a:lnTo>
                  <a:lnTo>
                    <a:pt x="21152" y="76802"/>
                  </a:lnTo>
                  <a:lnTo>
                    <a:pt x="21578" y="76802"/>
                  </a:lnTo>
                  <a:lnTo>
                    <a:pt x="21761" y="76741"/>
                  </a:lnTo>
                  <a:lnTo>
                    <a:pt x="21944" y="76619"/>
                  </a:lnTo>
                  <a:lnTo>
                    <a:pt x="22066" y="76436"/>
                  </a:lnTo>
                  <a:lnTo>
                    <a:pt x="22127" y="76253"/>
                  </a:lnTo>
                  <a:lnTo>
                    <a:pt x="22066" y="76070"/>
                  </a:lnTo>
                  <a:lnTo>
                    <a:pt x="21883" y="75887"/>
                  </a:lnTo>
                  <a:lnTo>
                    <a:pt x="21639" y="75704"/>
                  </a:lnTo>
                  <a:lnTo>
                    <a:pt x="21395" y="75461"/>
                  </a:lnTo>
                  <a:lnTo>
                    <a:pt x="21030" y="74851"/>
                  </a:lnTo>
                  <a:lnTo>
                    <a:pt x="20725" y="74242"/>
                  </a:lnTo>
                  <a:lnTo>
                    <a:pt x="20481" y="73571"/>
                  </a:lnTo>
                  <a:lnTo>
                    <a:pt x="20298" y="72901"/>
                  </a:lnTo>
                  <a:lnTo>
                    <a:pt x="20237" y="72718"/>
                  </a:lnTo>
                  <a:lnTo>
                    <a:pt x="20237" y="72474"/>
                  </a:lnTo>
                  <a:lnTo>
                    <a:pt x="20298" y="72047"/>
                  </a:lnTo>
                  <a:lnTo>
                    <a:pt x="20420" y="71194"/>
                  </a:lnTo>
                  <a:lnTo>
                    <a:pt x="20603" y="70402"/>
                  </a:lnTo>
                  <a:lnTo>
                    <a:pt x="20908" y="68756"/>
                  </a:lnTo>
                  <a:lnTo>
                    <a:pt x="21334" y="67110"/>
                  </a:lnTo>
                  <a:lnTo>
                    <a:pt x="22127" y="63819"/>
                  </a:lnTo>
                  <a:lnTo>
                    <a:pt x="22432" y="62173"/>
                  </a:lnTo>
                  <a:lnTo>
                    <a:pt x="22736" y="60527"/>
                  </a:lnTo>
                  <a:lnTo>
                    <a:pt x="22736" y="59674"/>
                  </a:lnTo>
                  <a:lnTo>
                    <a:pt x="22736" y="58820"/>
                  </a:lnTo>
                  <a:lnTo>
                    <a:pt x="22675" y="57967"/>
                  </a:lnTo>
                  <a:lnTo>
                    <a:pt x="22554" y="57114"/>
                  </a:lnTo>
                  <a:lnTo>
                    <a:pt x="22371" y="55468"/>
                  </a:lnTo>
                  <a:lnTo>
                    <a:pt x="22310" y="53822"/>
                  </a:lnTo>
                  <a:lnTo>
                    <a:pt x="22310" y="52359"/>
                  </a:lnTo>
                  <a:lnTo>
                    <a:pt x="22432" y="50958"/>
                  </a:lnTo>
                  <a:lnTo>
                    <a:pt x="22675" y="49556"/>
                  </a:lnTo>
                  <a:lnTo>
                    <a:pt x="22980" y="48154"/>
                  </a:lnTo>
                  <a:lnTo>
                    <a:pt x="23894" y="44923"/>
                  </a:lnTo>
                  <a:lnTo>
                    <a:pt x="24321" y="43338"/>
                  </a:lnTo>
                  <a:lnTo>
                    <a:pt x="24687" y="41693"/>
                  </a:lnTo>
                  <a:lnTo>
                    <a:pt x="24931" y="40047"/>
                  </a:lnTo>
                  <a:lnTo>
                    <a:pt x="25114" y="38401"/>
                  </a:lnTo>
                  <a:lnTo>
                    <a:pt x="25175" y="37609"/>
                  </a:lnTo>
                  <a:lnTo>
                    <a:pt x="25175" y="36755"/>
                  </a:lnTo>
                  <a:lnTo>
                    <a:pt x="25114" y="35902"/>
                  </a:lnTo>
                  <a:lnTo>
                    <a:pt x="24992" y="35049"/>
                  </a:lnTo>
                  <a:lnTo>
                    <a:pt x="24870" y="34256"/>
                  </a:lnTo>
                  <a:lnTo>
                    <a:pt x="24626" y="33464"/>
                  </a:lnTo>
                  <a:lnTo>
                    <a:pt x="24199" y="31940"/>
                  </a:lnTo>
                  <a:lnTo>
                    <a:pt x="23894" y="31209"/>
                  </a:lnTo>
                  <a:lnTo>
                    <a:pt x="23590" y="30477"/>
                  </a:lnTo>
                  <a:lnTo>
                    <a:pt x="23285" y="29746"/>
                  </a:lnTo>
                  <a:lnTo>
                    <a:pt x="22980" y="29014"/>
                  </a:lnTo>
                  <a:lnTo>
                    <a:pt x="22736" y="28222"/>
                  </a:lnTo>
                  <a:lnTo>
                    <a:pt x="22554" y="27430"/>
                  </a:lnTo>
                  <a:lnTo>
                    <a:pt x="22432" y="26576"/>
                  </a:lnTo>
                  <a:lnTo>
                    <a:pt x="22493" y="25784"/>
                  </a:lnTo>
                  <a:lnTo>
                    <a:pt x="22614" y="25174"/>
                  </a:lnTo>
                  <a:lnTo>
                    <a:pt x="22736" y="24565"/>
                  </a:lnTo>
                  <a:lnTo>
                    <a:pt x="23163" y="22980"/>
                  </a:lnTo>
                  <a:lnTo>
                    <a:pt x="23529" y="24138"/>
                  </a:lnTo>
                  <a:lnTo>
                    <a:pt x="23955" y="25296"/>
                  </a:lnTo>
                  <a:lnTo>
                    <a:pt x="24260" y="25967"/>
                  </a:lnTo>
                  <a:lnTo>
                    <a:pt x="24565" y="26576"/>
                  </a:lnTo>
                  <a:lnTo>
                    <a:pt x="24870" y="27125"/>
                  </a:lnTo>
                  <a:lnTo>
                    <a:pt x="25114" y="27734"/>
                  </a:lnTo>
                  <a:lnTo>
                    <a:pt x="25418" y="29075"/>
                  </a:lnTo>
                  <a:lnTo>
                    <a:pt x="25662" y="29685"/>
                  </a:lnTo>
                  <a:lnTo>
                    <a:pt x="25967" y="30355"/>
                  </a:lnTo>
                  <a:lnTo>
                    <a:pt x="26637" y="31635"/>
                  </a:lnTo>
                  <a:lnTo>
                    <a:pt x="27369" y="32855"/>
                  </a:lnTo>
                  <a:lnTo>
                    <a:pt x="28832" y="35171"/>
                  </a:lnTo>
                  <a:lnTo>
                    <a:pt x="29441" y="36085"/>
                  </a:lnTo>
                  <a:lnTo>
                    <a:pt x="29563" y="36207"/>
                  </a:lnTo>
                  <a:lnTo>
                    <a:pt x="29563" y="36329"/>
                  </a:lnTo>
                  <a:lnTo>
                    <a:pt x="29502" y="36390"/>
                  </a:lnTo>
                  <a:lnTo>
                    <a:pt x="29502" y="36755"/>
                  </a:lnTo>
                  <a:lnTo>
                    <a:pt x="29502" y="37121"/>
                  </a:lnTo>
                  <a:lnTo>
                    <a:pt x="29624" y="37487"/>
                  </a:lnTo>
                  <a:lnTo>
                    <a:pt x="29868" y="38157"/>
                  </a:lnTo>
                  <a:lnTo>
                    <a:pt x="30538" y="39498"/>
                  </a:lnTo>
                  <a:lnTo>
                    <a:pt x="30660" y="39803"/>
                  </a:lnTo>
                  <a:lnTo>
                    <a:pt x="30721" y="40108"/>
                  </a:lnTo>
                  <a:lnTo>
                    <a:pt x="30904" y="40717"/>
                  </a:lnTo>
                  <a:lnTo>
                    <a:pt x="31026" y="41205"/>
                  </a:lnTo>
                  <a:lnTo>
                    <a:pt x="31148" y="41449"/>
                  </a:lnTo>
                  <a:lnTo>
                    <a:pt x="31270" y="41632"/>
                  </a:lnTo>
                  <a:lnTo>
                    <a:pt x="31453" y="41754"/>
                  </a:lnTo>
                  <a:lnTo>
                    <a:pt x="31636" y="41815"/>
                  </a:lnTo>
                  <a:lnTo>
                    <a:pt x="31757" y="41693"/>
                  </a:lnTo>
                  <a:lnTo>
                    <a:pt x="31879" y="41449"/>
                  </a:lnTo>
                  <a:lnTo>
                    <a:pt x="31818" y="41144"/>
                  </a:lnTo>
                  <a:lnTo>
                    <a:pt x="31757" y="40778"/>
                  </a:lnTo>
                  <a:lnTo>
                    <a:pt x="31636" y="40108"/>
                  </a:lnTo>
                  <a:lnTo>
                    <a:pt x="31940" y="40900"/>
                  </a:lnTo>
                  <a:lnTo>
                    <a:pt x="32245" y="41632"/>
                  </a:lnTo>
                  <a:lnTo>
                    <a:pt x="32428" y="41997"/>
                  </a:lnTo>
                  <a:lnTo>
                    <a:pt x="32611" y="42241"/>
                  </a:lnTo>
                  <a:lnTo>
                    <a:pt x="32733" y="42363"/>
                  </a:lnTo>
                  <a:lnTo>
                    <a:pt x="33038" y="42363"/>
                  </a:lnTo>
                  <a:lnTo>
                    <a:pt x="33159" y="42241"/>
                  </a:lnTo>
                  <a:lnTo>
                    <a:pt x="33220" y="42058"/>
                  </a:lnTo>
                  <a:lnTo>
                    <a:pt x="33220" y="41876"/>
                  </a:lnTo>
                  <a:lnTo>
                    <a:pt x="33098" y="41571"/>
                  </a:lnTo>
                  <a:lnTo>
                    <a:pt x="32794" y="40778"/>
                  </a:lnTo>
                  <a:lnTo>
                    <a:pt x="32550" y="40230"/>
                  </a:lnTo>
                  <a:lnTo>
                    <a:pt x="32489" y="39925"/>
                  </a:lnTo>
                  <a:lnTo>
                    <a:pt x="32428" y="39620"/>
                  </a:lnTo>
                  <a:lnTo>
                    <a:pt x="32611" y="39925"/>
                  </a:lnTo>
                  <a:lnTo>
                    <a:pt x="32794" y="40230"/>
                  </a:lnTo>
                  <a:lnTo>
                    <a:pt x="33098" y="40900"/>
                  </a:lnTo>
                  <a:lnTo>
                    <a:pt x="33403" y="41632"/>
                  </a:lnTo>
                  <a:lnTo>
                    <a:pt x="33586" y="41936"/>
                  </a:lnTo>
                  <a:lnTo>
                    <a:pt x="33708" y="42119"/>
                  </a:lnTo>
                  <a:lnTo>
                    <a:pt x="33830" y="42180"/>
                  </a:lnTo>
                  <a:lnTo>
                    <a:pt x="34013" y="42241"/>
                  </a:lnTo>
                  <a:lnTo>
                    <a:pt x="34135" y="42180"/>
                  </a:lnTo>
                  <a:lnTo>
                    <a:pt x="34257" y="42119"/>
                  </a:lnTo>
                  <a:lnTo>
                    <a:pt x="34318" y="41936"/>
                  </a:lnTo>
                  <a:lnTo>
                    <a:pt x="34318" y="41754"/>
                  </a:lnTo>
                  <a:lnTo>
                    <a:pt x="34257" y="41510"/>
                  </a:lnTo>
                  <a:lnTo>
                    <a:pt x="34074" y="41083"/>
                  </a:lnTo>
                  <a:lnTo>
                    <a:pt x="33342" y="39620"/>
                  </a:lnTo>
                  <a:lnTo>
                    <a:pt x="34257" y="40839"/>
                  </a:lnTo>
                  <a:lnTo>
                    <a:pt x="34500" y="41144"/>
                  </a:lnTo>
                  <a:lnTo>
                    <a:pt x="34683" y="41266"/>
                  </a:lnTo>
                  <a:lnTo>
                    <a:pt x="34866" y="41266"/>
                  </a:lnTo>
                  <a:lnTo>
                    <a:pt x="34927" y="41205"/>
                  </a:lnTo>
                  <a:lnTo>
                    <a:pt x="34988" y="41144"/>
                  </a:lnTo>
                  <a:lnTo>
                    <a:pt x="35049" y="40961"/>
                  </a:lnTo>
                  <a:lnTo>
                    <a:pt x="34988" y="40778"/>
                  </a:lnTo>
                  <a:lnTo>
                    <a:pt x="34927" y="40596"/>
                  </a:lnTo>
                  <a:lnTo>
                    <a:pt x="34439" y="39803"/>
                  </a:lnTo>
                  <a:lnTo>
                    <a:pt x="34013" y="39011"/>
                  </a:lnTo>
                  <a:lnTo>
                    <a:pt x="33586" y="38218"/>
                  </a:lnTo>
                  <a:lnTo>
                    <a:pt x="33464" y="38036"/>
                  </a:lnTo>
                  <a:lnTo>
                    <a:pt x="33403" y="37792"/>
                  </a:lnTo>
                  <a:lnTo>
                    <a:pt x="33525" y="37792"/>
                  </a:lnTo>
                  <a:lnTo>
                    <a:pt x="33647" y="37914"/>
                  </a:lnTo>
                  <a:lnTo>
                    <a:pt x="33830" y="38218"/>
                  </a:lnTo>
                  <a:lnTo>
                    <a:pt x="34074" y="38340"/>
                  </a:lnTo>
                  <a:lnTo>
                    <a:pt x="34257" y="38401"/>
                  </a:lnTo>
                  <a:lnTo>
                    <a:pt x="34744" y="38523"/>
                  </a:lnTo>
                  <a:lnTo>
                    <a:pt x="35049" y="38523"/>
                  </a:lnTo>
                  <a:lnTo>
                    <a:pt x="35171" y="38462"/>
                  </a:lnTo>
                  <a:lnTo>
                    <a:pt x="35293" y="38340"/>
                  </a:lnTo>
                  <a:lnTo>
                    <a:pt x="35354" y="38157"/>
                  </a:lnTo>
                  <a:lnTo>
                    <a:pt x="35293" y="38036"/>
                  </a:lnTo>
                  <a:lnTo>
                    <a:pt x="35232" y="37853"/>
                  </a:lnTo>
                  <a:lnTo>
                    <a:pt x="35049" y="37731"/>
                  </a:lnTo>
                  <a:lnTo>
                    <a:pt x="34744" y="37548"/>
                  </a:lnTo>
                  <a:lnTo>
                    <a:pt x="34500" y="37365"/>
                  </a:lnTo>
                  <a:lnTo>
                    <a:pt x="34013" y="36877"/>
                  </a:lnTo>
                  <a:lnTo>
                    <a:pt x="33586" y="36390"/>
                  </a:lnTo>
                  <a:lnTo>
                    <a:pt x="33098" y="35902"/>
                  </a:lnTo>
                  <a:lnTo>
                    <a:pt x="32550" y="35415"/>
                  </a:lnTo>
                  <a:lnTo>
                    <a:pt x="32184" y="35293"/>
                  </a:lnTo>
                  <a:lnTo>
                    <a:pt x="31879" y="35110"/>
                  </a:lnTo>
                  <a:lnTo>
                    <a:pt x="31392" y="35110"/>
                  </a:lnTo>
                  <a:lnTo>
                    <a:pt x="31270" y="34988"/>
                  </a:lnTo>
                  <a:lnTo>
                    <a:pt x="31148" y="34805"/>
                  </a:lnTo>
                  <a:lnTo>
                    <a:pt x="31026" y="34439"/>
                  </a:lnTo>
                  <a:lnTo>
                    <a:pt x="30721" y="33647"/>
                  </a:lnTo>
                  <a:lnTo>
                    <a:pt x="30538" y="32794"/>
                  </a:lnTo>
                  <a:lnTo>
                    <a:pt x="30112" y="31026"/>
                  </a:lnTo>
                  <a:lnTo>
                    <a:pt x="29868" y="29990"/>
                  </a:lnTo>
                  <a:lnTo>
                    <a:pt x="29563" y="28954"/>
                  </a:lnTo>
                  <a:lnTo>
                    <a:pt x="29380" y="28405"/>
                  </a:lnTo>
                  <a:lnTo>
                    <a:pt x="29136" y="27917"/>
                  </a:lnTo>
                  <a:lnTo>
                    <a:pt x="28893" y="27430"/>
                  </a:lnTo>
                  <a:lnTo>
                    <a:pt x="28588" y="27003"/>
                  </a:lnTo>
                  <a:lnTo>
                    <a:pt x="28222" y="26515"/>
                  </a:lnTo>
                  <a:lnTo>
                    <a:pt x="28039" y="26272"/>
                  </a:lnTo>
                  <a:lnTo>
                    <a:pt x="27856" y="25967"/>
                  </a:lnTo>
                  <a:lnTo>
                    <a:pt x="27674" y="25479"/>
                  </a:lnTo>
                  <a:lnTo>
                    <a:pt x="27552" y="24931"/>
                  </a:lnTo>
                  <a:lnTo>
                    <a:pt x="27308" y="23468"/>
                  </a:lnTo>
                  <a:lnTo>
                    <a:pt x="27003" y="22066"/>
                  </a:lnTo>
                  <a:lnTo>
                    <a:pt x="26698" y="20664"/>
                  </a:lnTo>
                  <a:lnTo>
                    <a:pt x="26455" y="19262"/>
                  </a:lnTo>
                  <a:lnTo>
                    <a:pt x="26333" y="18470"/>
                  </a:lnTo>
                  <a:lnTo>
                    <a:pt x="26272" y="17616"/>
                  </a:lnTo>
                  <a:lnTo>
                    <a:pt x="26211" y="17129"/>
                  </a:lnTo>
                  <a:lnTo>
                    <a:pt x="26211" y="16580"/>
                  </a:lnTo>
                  <a:lnTo>
                    <a:pt x="26028" y="15849"/>
                  </a:lnTo>
                  <a:lnTo>
                    <a:pt x="25906" y="15483"/>
                  </a:lnTo>
                  <a:lnTo>
                    <a:pt x="25784" y="15178"/>
                  </a:lnTo>
                  <a:lnTo>
                    <a:pt x="25540" y="14812"/>
                  </a:lnTo>
                  <a:lnTo>
                    <a:pt x="25357" y="14508"/>
                  </a:lnTo>
                  <a:lnTo>
                    <a:pt x="24809" y="13959"/>
                  </a:lnTo>
                  <a:lnTo>
                    <a:pt x="24199" y="13471"/>
                  </a:lnTo>
                  <a:lnTo>
                    <a:pt x="23468" y="13106"/>
                  </a:lnTo>
                  <a:lnTo>
                    <a:pt x="22797" y="12801"/>
                  </a:lnTo>
                  <a:lnTo>
                    <a:pt x="22005" y="12557"/>
                  </a:lnTo>
                  <a:lnTo>
                    <a:pt x="21273" y="12374"/>
                  </a:lnTo>
                  <a:lnTo>
                    <a:pt x="20908" y="12313"/>
                  </a:lnTo>
                  <a:lnTo>
                    <a:pt x="20542" y="12191"/>
                  </a:lnTo>
                  <a:lnTo>
                    <a:pt x="20237" y="12009"/>
                  </a:lnTo>
                  <a:lnTo>
                    <a:pt x="19993" y="11765"/>
                  </a:lnTo>
                  <a:lnTo>
                    <a:pt x="19811" y="11521"/>
                  </a:lnTo>
                  <a:lnTo>
                    <a:pt x="19750" y="11155"/>
                  </a:lnTo>
                  <a:lnTo>
                    <a:pt x="19689" y="10850"/>
                  </a:lnTo>
                  <a:lnTo>
                    <a:pt x="19689" y="10485"/>
                  </a:lnTo>
                  <a:lnTo>
                    <a:pt x="19689" y="10119"/>
                  </a:lnTo>
                  <a:lnTo>
                    <a:pt x="19750" y="9997"/>
                  </a:lnTo>
                  <a:lnTo>
                    <a:pt x="19872" y="9875"/>
                  </a:lnTo>
                  <a:lnTo>
                    <a:pt x="20359" y="9327"/>
                  </a:lnTo>
                  <a:lnTo>
                    <a:pt x="20664" y="8717"/>
                  </a:lnTo>
                  <a:lnTo>
                    <a:pt x="21030" y="8047"/>
                  </a:lnTo>
                  <a:lnTo>
                    <a:pt x="21273" y="7315"/>
                  </a:lnTo>
                  <a:lnTo>
                    <a:pt x="21395" y="6523"/>
                  </a:lnTo>
                  <a:lnTo>
                    <a:pt x="21517" y="5730"/>
                  </a:lnTo>
                  <a:lnTo>
                    <a:pt x="21578" y="4938"/>
                  </a:lnTo>
                  <a:lnTo>
                    <a:pt x="21578" y="4085"/>
                  </a:lnTo>
                  <a:lnTo>
                    <a:pt x="21456" y="3292"/>
                  </a:lnTo>
                  <a:lnTo>
                    <a:pt x="21273" y="2500"/>
                  </a:lnTo>
                  <a:lnTo>
                    <a:pt x="21030" y="1951"/>
                  </a:lnTo>
                  <a:lnTo>
                    <a:pt x="20725" y="1403"/>
                  </a:lnTo>
                  <a:lnTo>
                    <a:pt x="20298" y="976"/>
                  </a:lnTo>
                  <a:lnTo>
                    <a:pt x="19811" y="610"/>
                  </a:lnTo>
                  <a:lnTo>
                    <a:pt x="19506" y="428"/>
                  </a:lnTo>
                  <a:lnTo>
                    <a:pt x="19140" y="245"/>
                  </a:lnTo>
                  <a:lnTo>
                    <a:pt x="18774" y="123"/>
                  </a:lnTo>
                  <a:lnTo>
                    <a:pt x="18348" y="62"/>
                  </a:lnTo>
                  <a:lnTo>
                    <a:pt x="17555" y="1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7" name="Shape 117"/>
          <p:cNvGrpSpPr/>
          <p:nvPr/>
        </p:nvGrpSpPr>
        <p:grpSpPr>
          <a:xfrm>
            <a:off x="6971900" y="1140000"/>
            <a:ext cx="433800" cy="433800"/>
            <a:chOff x="5444475" y="717525"/>
            <a:chExt cx="433800" cy="433800"/>
          </a:xfrm>
        </p:grpSpPr>
        <p:sp>
          <p:nvSpPr>
            <p:cNvPr id="118" name="Shape 118"/>
            <p:cNvSpPr/>
            <p:nvPr/>
          </p:nvSpPr>
          <p:spPr>
            <a:xfrm>
              <a:off x="5444475" y="717525"/>
              <a:ext cx="433800" cy="433800"/>
            </a:xfrm>
            <a:prstGeom prst="ellipse">
              <a:avLst/>
            </a:prstGeom>
            <a:solidFill>
              <a:srgbClr val="0DB7C4">
                <a:alpha val="36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>
              <a:off x="5557157" y="830208"/>
              <a:ext cx="208200" cy="208200"/>
            </a:xfrm>
            <a:prstGeom prst="ellipse">
              <a:avLst/>
            </a:prstGeom>
            <a:solidFill>
              <a:srgbClr val="0DB7C4">
                <a:alpha val="36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>
              <a:off x="5606248" y="879298"/>
              <a:ext cx="110100" cy="110100"/>
            </a:xfrm>
            <a:prstGeom prst="ellipse">
              <a:avLst/>
            </a:prstGeom>
            <a:solidFill>
              <a:srgbClr val="0DB7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1" name="Shape 121"/>
          <p:cNvGrpSpPr/>
          <p:nvPr/>
        </p:nvGrpSpPr>
        <p:grpSpPr>
          <a:xfrm>
            <a:off x="7587139" y="3294275"/>
            <a:ext cx="433800" cy="433800"/>
            <a:chOff x="5382800" y="412975"/>
            <a:chExt cx="433800" cy="433800"/>
          </a:xfrm>
        </p:grpSpPr>
        <p:sp>
          <p:nvSpPr>
            <p:cNvPr id="122" name="Shape 122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ctrTitle" idx="4294967295"/>
          </p:nvPr>
        </p:nvSpPr>
        <p:spPr>
          <a:xfrm>
            <a:off x="886303" y="1887538"/>
            <a:ext cx="5975694" cy="116046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dirty="0"/>
              <a:t>BIG CONCEPT</a:t>
            </a:r>
            <a:endParaRPr sz="7200" dirty="0"/>
          </a:p>
        </p:txBody>
      </p:sp>
      <p:sp>
        <p:nvSpPr>
          <p:cNvPr id="130" name="Shape 130"/>
          <p:cNvSpPr txBox="1">
            <a:spLocks noGrp="1"/>
          </p:cNvSpPr>
          <p:nvPr>
            <p:ph type="subTitle" idx="4294967295"/>
          </p:nvPr>
        </p:nvSpPr>
        <p:spPr>
          <a:xfrm>
            <a:off x="740109" y="3268663"/>
            <a:ext cx="6378994" cy="7842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Bring the attention of your audience over a key concept using icons or illustrations</a:t>
            </a:r>
            <a:endParaRPr dirty="0"/>
          </a:p>
        </p:txBody>
      </p:sp>
      <p:grpSp>
        <p:nvGrpSpPr>
          <p:cNvPr id="132" name="Shape 132"/>
          <p:cNvGrpSpPr/>
          <p:nvPr/>
        </p:nvGrpSpPr>
        <p:grpSpPr>
          <a:xfrm>
            <a:off x="6228674" y="417731"/>
            <a:ext cx="2120985" cy="4361089"/>
            <a:chOff x="5160100" y="1609475"/>
            <a:chExt cx="975300" cy="2005375"/>
          </a:xfrm>
        </p:grpSpPr>
        <p:sp>
          <p:nvSpPr>
            <p:cNvPr id="133" name="Shape 133"/>
            <p:cNvSpPr/>
            <p:nvPr/>
          </p:nvSpPr>
          <p:spPr>
            <a:xfrm>
              <a:off x="5160100" y="1609475"/>
              <a:ext cx="975300" cy="2005375"/>
            </a:xfrm>
            <a:custGeom>
              <a:avLst/>
              <a:gdLst/>
              <a:ahLst/>
              <a:cxnLst/>
              <a:rect l="0" t="0" r="0" b="0"/>
              <a:pathLst>
                <a:path w="39012" h="80215" extrusionOk="0">
                  <a:moveTo>
                    <a:pt x="19506" y="53273"/>
                  </a:moveTo>
                  <a:lnTo>
                    <a:pt x="19628" y="54309"/>
                  </a:lnTo>
                  <a:lnTo>
                    <a:pt x="19689" y="54858"/>
                  </a:lnTo>
                  <a:lnTo>
                    <a:pt x="19689" y="55406"/>
                  </a:lnTo>
                  <a:lnTo>
                    <a:pt x="19567" y="56442"/>
                  </a:lnTo>
                  <a:lnTo>
                    <a:pt x="19567" y="56930"/>
                  </a:lnTo>
                  <a:lnTo>
                    <a:pt x="19628" y="57418"/>
                  </a:lnTo>
                  <a:lnTo>
                    <a:pt x="19689" y="57844"/>
                  </a:lnTo>
                  <a:lnTo>
                    <a:pt x="19872" y="58210"/>
                  </a:lnTo>
                  <a:lnTo>
                    <a:pt x="19933" y="58454"/>
                  </a:lnTo>
                  <a:lnTo>
                    <a:pt x="19933" y="58698"/>
                  </a:lnTo>
                  <a:lnTo>
                    <a:pt x="19933" y="59246"/>
                  </a:lnTo>
                  <a:lnTo>
                    <a:pt x="19872" y="60283"/>
                  </a:lnTo>
                  <a:lnTo>
                    <a:pt x="19750" y="61319"/>
                  </a:lnTo>
                  <a:lnTo>
                    <a:pt x="19689" y="62843"/>
                  </a:lnTo>
                  <a:lnTo>
                    <a:pt x="19628" y="64305"/>
                  </a:lnTo>
                  <a:lnTo>
                    <a:pt x="19628" y="65281"/>
                  </a:lnTo>
                  <a:lnTo>
                    <a:pt x="19628" y="66195"/>
                  </a:lnTo>
                  <a:lnTo>
                    <a:pt x="19750" y="68267"/>
                  </a:lnTo>
                  <a:lnTo>
                    <a:pt x="19811" y="69486"/>
                  </a:lnTo>
                  <a:lnTo>
                    <a:pt x="19750" y="70645"/>
                  </a:lnTo>
                  <a:lnTo>
                    <a:pt x="19506" y="73022"/>
                  </a:lnTo>
                  <a:lnTo>
                    <a:pt x="19323" y="70888"/>
                  </a:lnTo>
                  <a:lnTo>
                    <a:pt x="19262" y="69791"/>
                  </a:lnTo>
                  <a:lnTo>
                    <a:pt x="19262" y="68694"/>
                  </a:lnTo>
                  <a:lnTo>
                    <a:pt x="19323" y="67658"/>
                  </a:lnTo>
                  <a:lnTo>
                    <a:pt x="19384" y="66561"/>
                  </a:lnTo>
                  <a:lnTo>
                    <a:pt x="19445" y="65464"/>
                  </a:lnTo>
                  <a:lnTo>
                    <a:pt x="19445" y="64366"/>
                  </a:lnTo>
                  <a:lnTo>
                    <a:pt x="19384" y="62599"/>
                  </a:lnTo>
                  <a:lnTo>
                    <a:pt x="19323" y="61745"/>
                  </a:lnTo>
                  <a:lnTo>
                    <a:pt x="19262" y="60831"/>
                  </a:lnTo>
                  <a:lnTo>
                    <a:pt x="19140" y="59612"/>
                  </a:lnTo>
                  <a:lnTo>
                    <a:pt x="19079" y="59002"/>
                  </a:lnTo>
                  <a:lnTo>
                    <a:pt x="19079" y="58698"/>
                  </a:lnTo>
                  <a:lnTo>
                    <a:pt x="19140" y="58393"/>
                  </a:lnTo>
                  <a:lnTo>
                    <a:pt x="19262" y="57844"/>
                  </a:lnTo>
                  <a:lnTo>
                    <a:pt x="19445" y="57235"/>
                  </a:lnTo>
                  <a:lnTo>
                    <a:pt x="19445" y="56625"/>
                  </a:lnTo>
                  <a:lnTo>
                    <a:pt x="19445" y="56016"/>
                  </a:lnTo>
                  <a:lnTo>
                    <a:pt x="19384" y="55345"/>
                  </a:lnTo>
                  <a:lnTo>
                    <a:pt x="19384" y="54614"/>
                  </a:lnTo>
                  <a:lnTo>
                    <a:pt x="19506" y="53273"/>
                  </a:lnTo>
                  <a:close/>
                  <a:moveTo>
                    <a:pt x="19445" y="0"/>
                  </a:moveTo>
                  <a:lnTo>
                    <a:pt x="18957" y="61"/>
                  </a:lnTo>
                  <a:lnTo>
                    <a:pt x="18287" y="183"/>
                  </a:lnTo>
                  <a:lnTo>
                    <a:pt x="17677" y="366"/>
                  </a:lnTo>
                  <a:lnTo>
                    <a:pt x="17068" y="670"/>
                  </a:lnTo>
                  <a:lnTo>
                    <a:pt x="16824" y="853"/>
                  </a:lnTo>
                  <a:lnTo>
                    <a:pt x="16580" y="1097"/>
                  </a:lnTo>
                  <a:lnTo>
                    <a:pt x="16336" y="1402"/>
                  </a:lnTo>
                  <a:lnTo>
                    <a:pt x="16153" y="1646"/>
                  </a:lnTo>
                  <a:lnTo>
                    <a:pt x="15788" y="2316"/>
                  </a:lnTo>
                  <a:lnTo>
                    <a:pt x="15605" y="2987"/>
                  </a:lnTo>
                  <a:lnTo>
                    <a:pt x="15483" y="3657"/>
                  </a:lnTo>
                  <a:lnTo>
                    <a:pt x="15422" y="4389"/>
                  </a:lnTo>
                  <a:lnTo>
                    <a:pt x="15422" y="5059"/>
                  </a:lnTo>
                  <a:lnTo>
                    <a:pt x="15422" y="5730"/>
                  </a:lnTo>
                  <a:lnTo>
                    <a:pt x="15544" y="6400"/>
                  </a:lnTo>
                  <a:lnTo>
                    <a:pt x="15666" y="7132"/>
                  </a:lnTo>
                  <a:lnTo>
                    <a:pt x="15849" y="7802"/>
                  </a:lnTo>
                  <a:lnTo>
                    <a:pt x="16275" y="9082"/>
                  </a:lnTo>
                  <a:lnTo>
                    <a:pt x="16397" y="9387"/>
                  </a:lnTo>
                  <a:lnTo>
                    <a:pt x="16580" y="9631"/>
                  </a:lnTo>
                  <a:lnTo>
                    <a:pt x="16824" y="9874"/>
                  </a:lnTo>
                  <a:lnTo>
                    <a:pt x="16946" y="9996"/>
                  </a:lnTo>
                  <a:lnTo>
                    <a:pt x="16946" y="10179"/>
                  </a:lnTo>
                  <a:lnTo>
                    <a:pt x="16946" y="10362"/>
                  </a:lnTo>
                  <a:lnTo>
                    <a:pt x="16763" y="11886"/>
                  </a:lnTo>
                  <a:lnTo>
                    <a:pt x="16763" y="12069"/>
                  </a:lnTo>
                  <a:lnTo>
                    <a:pt x="16702" y="12252"/>
                  </a:lnTo>
                  <a:lnTo>
                    <a:pt x="16641" y="12313"/>
                  </a:lnTo>
                  <a:lnTo>
                    <a:pt x="16458" y="12373"/>
                  </a:lnTo>
                  <a:lnTo>
                    <a:pt x="16093" y="12617"/>
                  </a:lnTo>
                  <a:lnTo>
                    <a:pt x="15422" y="13044"/>
                  </a:lnTo>
                  <a:lnTo>
                    <a:pt x="14752" y="13471"/>
                  </a:lnTo>
                  <a:lnTo>
                    <a:pt x="14508" y="13653"/>
                  </a:lnTo>
                  <a:lnTo>
                    <a:pt x="14325" y="13775"/>
                  </a:lnTo>
                  <a:lnTo>
                    <a:pt x="13350" y="13775"/>
                  </a:lnTo>
                  <a:lnTo>
                    <a:pt x="12496" y="13836"/>
                  </a:lnTo>
                  <a:lnTo>
                    <a:pt x="11765" y="13958"/>
                  </a:lnTo>
                  <a:lnTo>
                    <a:pt x="11033" y="14141"/>
                  </a:lnTo>
                  <a:lnTo>
                    <a:pt x="10668" y="14263"/>
                  </a:lnTo>
                  <a:lnTo>
                    <a:pt x="10363" y="14385"/>
                  </a:lnTo>
                  <a:lnTo>
                    <a:pt x="9997" y="14629"/>
                  </a:lnTo>
                  <a:lnTo>
                    <a:pt x="9753" y="14812"/>
                  </a:lnTo>
                  <a:lnTo>
                    <a:pt x="9510" y="15116"/>
                  </a:lnTo>
                  <a:lnTo>
                    <a:pt x="9266" y="15421"/>
                  </a:lnTo>
                  <a:lnTo>
                    <a:pt x="8900" y="16031"/>
                  </a:lnTo>
                  <a:lnTo>
                    <a:pt x="8534" y="16701"/>
                  </a:lnTo>
                  <a:lnTo>
                    <a:pt x="8230" y="17372"/>
                  </a:lnTo>
                  <a:lnTo>
                    <a:pt x="8108" y="17737"/>
                  </a:lnTo>
                  <a:lnTo>
                    <a:pt x="8047" y="18103"/>
                  </a:lnTo>
                  <a:lnTo>
                    <a:pt x="7986" y="18895"/>
                  </a:lnTo>
                  <a:lnTo>
                    <a:pt x="7986" y="19688"/>
                  </a:lnTo>
                  <a:lnTo>
                    <a:pt x="8047" y="20480"/>
                  </a:lnTo>
                  <a:lnTo>
                    <a:pt x="8047" y="20846"/>
                  </a:lnTo>
                  <a:lnTo>
                    <a:pt x="8047" y="21212"/>
                  </a:lnTo>
                  <a:lnTo>
                    <a:pt x="7864" y="22004"/>
                  </a:lnTo>
                  <a:lnTo>
                    <a:pt x="7620" y="23589"/>
                  </a:lnTo>
                  <a:lnTo>
                    <a:pt x="7376" y="25174"/>
                  </a:lnTo>
                  <a:lnTo>
                    <a:pt x="7315" y="26758"/>
                  </a:lnTo>
                  <a:lnTo>
                    <a:pt x="7254" y="27124"/>
                  </a:lnTo>
                  <a:lnTo>
                    <a:pt x="7193" y="27490"/>
                  </a:lnTo>
                  <a:lnTo>
                    <a:pt x="7132" y="27856"/>
                  </a:lnTo>
                  <a:lnTo>
                    <a:pt x="6950" y="28160"/>
                  </a:lnTo>
                  <a:lnTo>
                    <a:pt x="6706" y="28526"/>
                  </a:lnTo>
                  <a:lnTo>
                    <a:pt x="6523" y="28892"/>
                  </a:lnTo>
                  <a:lnTo>
                    <a:pt x="5974" y="30172"/>
                  </a:lnTo>
                  <a:lnTo>
                    <a:pt x="5609" y="31452"/>
                  </a:lnTo>
                  <a:lnTo>
                    <a:pt x="5304" y="32732"/>
                  </a:lnTo>
                  <a:lnTo>
                    <a:pt x="5121" y="34073"/>
                  </a:lnTo>
                  <a:lnTo>
                    <a:pt x="4938" y="35536"/>
                  </a:lnTo>
                  <a:lnTo>
                    <a:pt x="4755" y="36267"/>
                  </a:lnTo>
                  <a:lnTo>
                    <a:pt x="4572" y="36998"/>
                  </a:lnTo>
                  <a:lnTo>
                    <a:pt x="4329" y="37669"/>
                  </a:lnTo>
                  <a:lnTo>
                    <a:pt x="4207" y="38035"/>
                  </a:lnTo>
                  <a:lnTo>
                    <a:pt x="4146" y="38218"/>
                  </a:lnTo>
                  <a:lnTo>
                    <a:pt x="4024" y="38400"/>
                  </a:lnTo>
                  <a:lnTo>
                    <a:pt x="3963" y="38461"/>
                  </a:lnTo>
                  <a:lnTo>
                    <a:pt x="3475" y="38461"/>
                  </a:lnTo>
                  <a:lnTo>
                    <a:pt x="3109" y="38583"/>
                  </a:lnTo>
                  <a:lnTo>
                    <a:pt x="2805" y="38766"/>
                  </a:lnTo>
                  <a:lnTo>
                    <a:pt x="2256" y="39315"/>
                  </a:lnTo>
                  <a:lnTo>
                    <a:pt x="1768" y="39863"/>
                  </a:lnTo>
                  <a:lnTo>
                    <a:pt x="1342" y="40412"/>
                  </a:lnTo>
                  <a:lnTo>
                    <a:pt x="854" y="41021"/>
                  </a:lnTo>
                  <a:lnTo>
                    <a:pt x="306" y="41387"/>
                  </a:lnTo>
                  <a:lnTo>
                    <a:pt x="123" y="41570"/>
                  </a:lnTo>
                  <a:lnTo>
                    <a:pt x="62" y="41692"/>
                  </a:lnTo>
                  <a:lnTo>
                    <a:pt x="1" y="41814"/>
                  </a:lnTo>
                  <a:lnTo>
                    <a:pt x="62" y="42058"/>
                  </a:lnTo>
                  <a:lnTo>
                    <a:pt x="245" y="42179"/>
                  </a:lnTo>
                  <a:lnTo>
                    <a:pt x="427" y="42240"/>
                  </a:lnTo>
                  <a:lnTo>
                    <a:pt x="610" y="42240"/>
                  </a:lnTo>
                  <a:lnTo>
                    <a:pt x="1098" y="42119"/>
                  </a:lnTo>
                  <a:lnTo>
                    <a:pt x="1525" y="41936"/>
                  </a:lnTo>
                  <a:lnTo>
                    <a:pt x="1768" y="41753"/>
                  </a:lnTo>
                  <a:lnTo>
                    <a:pt x="2012" y="41570"/>
                  </a:lnTo>
                  <a:lnTo>
                    <a:pt x="2195" y="41387"/>
                  </a:lnTo>
                  <a:lnTo>
                    <a:pt x="2317" y="41265"/>
                  </a:lnTo>
                  <a:lnTo>
                    <a:pt x="2439" y="41204"/>
                  </a:lnTo>
                  <a:lnTo>
                    <a:pt x="2439" y="41204"/>
                  </a:lnTo>
                  <a:lnTo>
                    <a:pt x="2317" y="41509"/>
                  </a:lnTo>
                  <a:lnTo>
                    <a:pt x="2256" y="41753"/>
                  </a:lnTo>
                  <a:lnTo>
                    <a:pt x="1951" y="42240"/>
                  </a:lnTo>
                  <a:lnTo>
                    <a:pt x="1281" y="43459"/>
                  </a:lnTo>
                  <a:lnTo>
                    <a:pt x="976" y="44008"/>
                  </a:lnTo>
                  <a:lnTo>
                    <a:pt x="854" y="44252"/>
                  </a:lnTo>
                  <a:lnTo>
                    <a:pt x="854" y="44435"/>
                  </a:lnTo>
                  <a:lnTo>
                    <a:pt x="915" y="44557"/>
                  </a:lnTo>
                  <a:lnTo>
                    <a:pt x="1037" y="44739"/>
                  </a:lnTo>
                  <a:lnTo>
                    <a:pt x="1159" y="44861"/>
                  </a:lnTo>
                  <a:lnTo>
                    <a:pt x="1342" y="44800"/>
                  </a:lnTo>
                  <a:lnTo>
                    <a:pt x="1525" y="44739"/>
                  </a:lnTo>
                  <a:lnTo>
                    <a:pt x="1829" y="44435"/>
                  </a:lnTo>
                  <a:lnTo>
                    <a:pt x="2073" y="44130"/>
                  </a:lnTo>
                  <a:lnTo>
                    <a:pt x="2561" y="43399"/>
                  </a:lnTo>
                  <a:lnTo>
                    <a:pt x="2805" y="43033"/>
                  </a:lnTo>
                  <a:lnTo>
                    <a:pt x="3048" y="42789"/>
                  </a:lnTo>
                  <a:lnTo>
                    <a:pt x="3048" y="42789"/>
                  </a:lnTo>
                  <a:lnTo>
                    <a:pt x="2988" y="43094"/>
                  </a:lnTo>
                  <a:lnTo>
                    <a:pt x="2927" y="43459"/>
                  </a:lnTo>
                  <a:lnTo>
                    <a:pt x="2622" y="44191"/>
                  </a:lnTo>
                  <a:lnTo>
                    <a:pt x="2378" y="44861"/>
                  </a:lnTo>
                  <a:lnTo>
                    <a:pt x="2256" y="45227"/>
                  </a:lnTo>
                  <a:lnTo>
                    <a:pt x="2256" y="45593"/>
                  </a:lnTo>
                  <a:lnTo>
                    <a:pt x="2378" y="45776"/>
                  </a:lnTo>
                  <a:lnTo>
                    <a:pt x="2500" y="45898"/>
                  </a:lnTo>
                  <a:lnTo>
                    <a:pt x="2683" y="45959"/>
                  </a:lnTo>
                  <a:lnTo>
                    <a:pt x="2866" y="45898"/>
                  </a:lnTo>
                  <a:lnTo>
                    <a:pt x="3048" y="45776"/>
                  </a:lnTo>
                  <a:lnTo>
                    <a:pt x="3170" y="45532"/>
                  </a:lnTo>
                  <a:lnTo>
                    <a:pt x="3353" y="45166"/>
                  </a:lnTo>
                  <a:lnTo>
                    <a:pt x="3719" y="44252"/>
                  </a:lnTo>
                  <a:lnTo>
                    <a:pt x="4085" y="43277"/>
                  </a:lnTo>
                  <a:lnTo>
                    <a:pt x="4024" y="44130"/>
                  </a:lnTo>
                  <a:lnTo>
                    <a:pt x="3963" y="44922"/>
                  </a:lnTo>
                  <a:lnTo>
                    <a:pt x="3963" y="45349"/>
                  </a:lnTo>
                  <a:lnTo>
                    <a:pt x="4024" y="45593"/>
                  </a:lnTo>
                  <a:lnTo>
                    <a:pt x="4146" y="45776"/>
                  </a:lnTo>
                  <a:lnTo>
                    <a:pt x="4268" y="45837"/>
                  </a:lnTo>
                  <a:lnTo>
                    <a:pt x="4450" y="45837"/>
                  </a:lnTo>
                  <a:lnTo>
                    <a:pt x="4633" y="45776"/>
                  </a:lnTo>
                  <a:lnTo>
                    <a:pt x="4755" y="45654"/>
                  </a:lnTo>
                  <a:lnTo>
                    <a:pt x="4816" y="45349"/>
                  </a:lnTo>
                  <a:lnTo>
                    <a:pt x="4877" y="45105"/>
                  </a:lnTo>
                  <a:lnTo>
                    <a:pt x="4938" y="44496"/>
                  </a:lnTo>
                  <a:lnTo>
                    <a:pt x="4999" y="43642"/>
                  </a:lnTo>
                  <a:lnTo>
                    <a:pt x="5060" y="43338"/>
                  </a:lnTo>
                  <a:lnTo>
                    <a:pt x="5060" y="43216"/>
                  </a:lnTo>
                  <a:lnTo>
                    <a:pt x="5182" y="43094"/>
                  </a:lnTo>
                  <a:lnTo>
                    <a:pt x="5243" y="43277"/>
                  </a:lnTo>
                  <a:lnTo>
                    <a:pt x="5243" y="43459"/>
                  </a:lnTo>
                  <a:lnTo>
                    <a:pt x="5182" y="43886"/>
                  </a:lnTo>
                  <a:lnTo>
                    <a:pt x="5121" y="44374"/>
                  </a:lnTo>
                  <a:lnTo>
                    <a:pt x="5121" y="44800"/>
                  </a:lnTo>
                  <a:lnTo>
                    <a:pt x="5182" y="45044"/>
                  </a:lnTo>
                  <a:lnTo>
                    <a:pt x="5365" y="45227"/>
                  </a:lnTo>
                  <a:lnTo>
                    <a:pt x="5426" y="45288"/>
                  </a:lnTo>
                  <a:lnTo>
                    <a:pt x="5609" y="45288"/>
                  </a:lnTo>
                  <a:lnTo>
                    <a:pt x="5730" y="45227"/>
                  </a:lnTo>
                  <a:lnTo>
                    <a:pt x="5852" y="45044"/>
                  </a:lnTo>
                  <a:lnTo>
                    <a:pt x="5913" y="44861"/>
                  </a:lnTo>
                  <a:lnTo>
                    <a:pt x="6035" y="44496"/>
                  </a:lnTo>
                  <a:lnTo>
                    <a:pt x="6035" y="43642"/>
                  </a:lnTo>
                  <a:lnTo>
                    <a:pt x="6157" y="42484"/>
                  </a:lnTo>
                  <a:lnTo>
                    <a:pt x="6218" y="42240"/>
                  </a:lnTo>
                  <a:lnTo>
                    <a:pt x="6340" y="41997"/>
                  </a:lnTo>
                  <a:lnTo>
                    <a:pt x="6645" y="41082"/>
                  </a:lnTo>
                  <a:lnTo>
                    <a:pt x="6767" y="40595"/>
                  </a:lnTo>
                  <a:lnTo>
                    <a:pt x="6828" y="40107"/>
                  </a:lnTo>
                  <a:lnTo>
                    <a:pt x="6767" y="39802"/>
                  </a:lnTo>
                  <a:lnTo>
                    <a:pt x="6706" y="39558"/>
                  </a:lnTo>
                  <a:lnTo>
                    <a:pt x="6767" y="39315"/>
                  </a:lnTo>
                  <a:lnTo>
                    <a:pt x="6889" y="39132"/>
                  </a:lnTo>
                  <a:lnTo>
                    <a:pt x="7376" y="37974"/>
                  </a:lnTo>
                  <a:lnTo>
                    <a:pt x="7925" y="36877"/>
                  </a:lnTo>
                  <a:lnTo>
                    <a:pt x="9266" y="34256"/>
                  </a:lnTo>
                  <a:lnTo>
                    <a:pt x="9875" y="32915"/>
                  </a:lnTo>
                  <a:lnTo>
                    <a:pt x="10363" y="31574"/>
                  </a:lnTo>
                  <a:lnTo>
                    <a:pt x="10607" y="30781"/>
                  </a:lnTo>
                  <a:lnTo>
                    <a:pt x="10729" y="30050"/>
                  </a:lnTo>
                  <a:lnTo>
                    <a:pt x="11094" y="28526"/>
                  </a:lnTo>
                  <a:lnTo>
                    <a:pt x="11521" y="27185"/>
                  </a:lnTo>
                  <a:lnTo>
                    <a:pt x="12009" y="25844"/>
                  </a:lnTo>
                  <a:lnTo>
                    <a:pt x="12374" y="27307"/>
                  </a:lnTo>
                  <a:lnTo>
                    <a:pt x="12557" y="27856"/>
                  </a:lnTo>
                  <a:lnTo>
                    <a:pt x="12679" y="28465"/>
                  </a:lnTo>
                  <a:lnTo>
                    <a:pt x="12679" y="29136"/>
                  </a:lnTo>
                  <a:lnTo>
                    <a:pt x="12679" y="29806"/>
                  </a:lnTo>
                  <a:lnTo>
                    <a:pt x="12618" y="31878"/>
                  </a:lnTo>
                  <a:lnTo>
                    <a:pt x="12618" y="32427"/>
                  </a:lnTo>
                  <a:lnTo>
                    <a:pt x="12618" y="33037"/>
                  </a:lnTo>
                  <a:lnTo>
                    <a:pt x="12679" y="33280"/>
                  </a:lnTo>
                  <a:lnTo>
                    <a:pt x="12801" y="33524"/>
                  </a:lnTo>
                  <a:lnTo>
                    <a:pt x="12801" y="33768"/>
                  </a:lnTo>
                  <a:lnTo>
                    <a:pt x="12801" y="34012"/>
                  </a:lnTo>
                  <a:lnTo>
                    <a:pt x="12679" y="34560"/>
                  </a:lnTo>
                  <a:lnTo>
                    <a:pt x="12313" y="36633"/>
                  </a:lnTo>
                  <a:lnTo>
                    <a:pt x="12192" y="37669"/>
                  </a:lnTo>
                  <a:lnTo>
                    <a:pt x="12131" y="38705"/>
                  </a:lnTo>
                  <a:lnTo>
                    <a:pt x="12070" y="40839"/>
                  </a:lnTo>
                  <a:lnTo>
                    <a:pt x="12131" y="42972"/>
                  </a:lnTo>
                  <a:lnTo>
                    <a:pt x="12252" y="45044"/>
                  </a:lnTo>
                  <a:lnTo>
                    <a:pt x="12435" y="47178"/>
                  </a:lnTo>
                  <a:lnTo>
                    <a:pt x="12740" y="49250"/>
                  </a:lnTo>
                  <a:lnTo>
                    <a:pt x="13106" y="51261"/>
                  </a:lnTo>
                  <a:lnTo>
                    <a:pt x="13593" y="53334"/>
                  </a:lnTo>
                  <a:lnTo>
                    <a:pt x="14081" y="55041"/>
                  </a:lnTo>
                  <a:lnTo>
                    <a:pt x="14264" y="55955"/>
                  </a:lnTo>
                  <a:lnTo>
                    <a:pt x="14325" y="56869"/>
                  </a:lnTo>
                  <a:lnTo>
                    <a:pt x="14264" y="57601"/>
                  </a:lnTo>
                  <a:lnTo>
                    <a:pt x="14203" y="58393"/>
                  </a:lnTo>
                  <a:lnTo>
                    <a:pt x="13837" y="59856"/>
                  </a:lnTo>
                  <a:lnTo>
                    <a:pt x="13654" y="60892"/>
                  </a:lnTo>
                  <a:lnTo>
                    <a:pt x="13532" y="61928"/>
                  </a:lnTo>
                  <a:lnTo>
                    <a:pt x="13472" y="62964"/>
                  </a:lnTo>
                  <a:lnTo>
                    <a:pt x="13532" y="64001"/>
                  </a:lnTo>
                  <a:lnTo>
                    <a:pt x="13715" y="65037"/>
                  </a:lnTo>
                  <a:lnTo>
                    <a:pt x="13898" y="66012"/>
                  </a:lnTo>
                  <a:lnTo>
                    <a:pt x="14508" y="67963"/>
                  </a:lnTo>
                  <a:lnTo>
                    <a:pt x="15605" y="71681"/>
                  </a:lnTo>
                  <a:lnTo>
                    <a:pt x="16032" y="73144"/>
                  </a:lnTo>
                  <a:lnTo>
                    <a:pt x="16458" y="74606"/>
                  </a:lnTo>
                  <a:lnTo>
                    <a:pt x="16580" y="75094"/>
                  </a:lnTo>
                  <a:lnTo>
                    <a:pt x="16641" y="75399"/>
                  </a:lnTo>
                  <a:lnTo>
                    <a:pt x="16641" y="75643"/>
                  </a:lnTo>
                  <a:lnTo>
                    <a:pt x="16519" y="76069"/>
                  </a:lnTo>
                  <a:lnTo>
                    <a:pt x="16336" y="76496"/>
                  </a:lnTo>
                  <a:lnTo>
                    <a:pt x="15849" y="77227"/>
                  </a:lnTo>
                  <a:lnTo>
                    <a:pt x="15422" y="77959"/>
                  </a:lnTo>
                  <a:lnTo>
                    <a:pt x="15117" y="78264"/>
                  </a:lnTo>
                  <a:lnTo>
                    <a:pt x="14813" y="78507"/>
                  </a:lnTo>
                  <a:lnTo>
                    <a:pt x="14569" y="78690"/>
                  </a:lnTo>
                  <a:lnTo>
                    <a:pt x="14386" y="78873"/>
                  </a:lnTo>
                  <a:lnTo>
                    <a:pt x="14386" y="79056"/>
                  </a:lnTo>
                  <a:lnTo>
                    <a:pt x="14447" y="79239"/>
                  </a:lnTo>
                  <a:lnTo>
                    <a:pt x="14569" y="79361"/>
                  </a:lnTo>
                  <a:lnTo>
                    <a:pt x="14752" y="79483"/>
                  </a:lnTo>
                  <a:lnTo>
                    <a:pt x="15117" y="79605"/>
                  </a:lnTo>
                  <a:lnTo>
                    <a:pt x="15483" y="79666"/>
                  </a:lnTo>
                  <a:lnTo>
                    <a:pt x="16032" y="79787"/>
                  </a:lnTo>
                  <a:lnTo>
                    <a:pt x="16580" y="79848"/>
                  </a:lnTo>
                  <a:lnTo>
                    <a:pt x="17007" y="79848"/>
                  </a:lnTo>
                  <a:lnTo>
                    <a:pt x="17434" y="79787"/>
                  </a:lnTo>
                  <a:lnTo>
                    <a:pt x="17555" y="79787"/>
                  </a:lnTo>
                  <a:lnTo>
                    <a:pt x="17677" y="79970"/>
                  </a:lnTo>
                  <a:lnTo>
                    <a:pt x="17921" y="80092"/>
                  </a:lnTo>
                  <a:lnTo>
                    <a:pt x="18165" y="80153"/>
                  </a:lnTo>
                  <a:lnTo>
                    <a:pt x="18592" y="80214"/>
                  </a:lnTo>
                  <a:lnTo>
                    <a:pt x="18957" y="80092"/>
                  </a:lnTo>
                  <a:lnTo>
                    <a:pt x="19140" y="80031"/>
                  </a:lnTo>
                  <a:lnTo>
                    <a:pt x="19323" y="79909"/>
                  </a:lnTo>
                  <a:lnTo>
                    <a:pt x="19445" y="79727"/>
                  </a:lnTo>
                  <a:lnTo>
                    <a:pt x="19506" y="79544"/>
                  </a:lnTo>
                  <a:lnTo>
                    <a:pt x="19689" y="79787"/>
                  </a:lnTo>
                  <a:lnTo>
                    <a:pt x="19872" y="80031"/>
                  </a:lnTo>
                  <a:lnTo>
                    <a:pt x="20115" y="80153"/>
                  </a:lnTo>
                  <a:lnTo>
                    <a:pt x="20420" y="80214"/>
                  </a:lnTo>
                  <a:lnTo>
                    <a:pt x="20725" y="80214"/>
                  </a:lnTo>
                  <a:lnTo>
                    <a:pt x="21091" y="80153"/>
                  </a:lnTo>
                  <a:lnTo>
                    <a:pt x="21335" y="79970"/>
                  </a:lnTo>
                  <a:lnTo>
                    <a:pt x="21456" y="79848"/>
                  </a:lnTo>
                  <a:lnTo>
                    <a:pt x="21517" y="79727"/>
                  </a:lnTo>
                  <a:lnTo>
                    <a:pt x="21700" y="79787"/>
                  </a:lnTo>
                  <a:lnTo>
                    <a:pt x="21944" y="79848"/>
                  </a:lnTo>
                  <a:lnTo>
                    <a:pt x="22371" y="79848"/>
                  </a:lnTo>
                  <a:lnTo>
                    <a:pt x="22858" y="79787"/>
                  </a:lnTo>
                  <a:lnTo>
                    <a:pt x="23285" y="79727"/>
                  </a:lnTo>
                  <a:lnTo>
                    <a:pt x="24138" y="79544"/>
                  </a:lnTo>
                  <a:lnTo>
                    <a:pt x="24260" y="79483"/>
                  </a:lnTo>
                  <a:lnTo>
                    <a:pt x="24443" y="79422"/>
                  </a:lnTo>
                  <a:lnTo>
                    <a:pt x="24565" y="79300"/>
                  </a:lnTo>
                  <a:lnTo>
                    <a:pt x="24687" y="79117"/>
                  </a:lnTo>
                  <a:lnTo>
                    <a:pt x="24687" y="78934"/>
                  </a:lnTo>
                  <a:lnTo>
                    <a:pt x="24626" y="78812"/>
                  </a:lnTo>
                  <a:lnTo>
                    <a:pt x="24382" y="78629"/>
                  </a:lnTo>
                  <a:lnTo>
                    <a:pt x="23895" y="78203"/>
                  </a:lnTo>
                  <a:lnTo>
                    <a:pt x="23590" y="77898"/>
                  </a:lnTo>
                  <a:lnTo>
                    <a:pt x="23346" y="77471"/>
                  </a:lnTo>
                  <a:lnTo>
                    <a:pt x="22858" y="76679"/>
                  </a:lnTo>
                  <a:lnTo>
                    <a:pt x="22554" y="76008"/>
                  </a:lnTo>
                  <a:lnTo>
                    <a:pt x="22432" y="75643"/>
                  </a:lnTo>
                  <a:lnTo>
                    <a:pt x="22432" y="75277"/>
                  </a:lnTo>
                  <a:lnTo>
                    <a:pt x="22554" y="74667"/>
                  </a:lnTo>
                  <a:lnTo>
                    <a:pt x="22736" y="74058"/>
                  </a:lnTo>
                  <a:lnTo>
                    <a:pt x="23468" y="71559"/>
                  </a:lnTo>
                  <a:lnTo>
                    <a:pt x="24565" y="67902"/>
                  </a:lnTo>
                  <a:lnTo>
                    <a:pt x="25114" y="65951"/>
                  </a:lnTo>
                  <a:lnTo>
                    <a:pt x="25357" y="64976"/>
                  </a:lnTo>
                  <a:lnTo>
                    <a:pt x="25540" y="63940"/>
                  </a:lnTo>
                  <a:lnTo>
                    <a:pt x="25601" y="62964"/>
                  </a:lnTo>
                  <a:lnTo>
                    <a:pt x="25540" y="61928"/>
                  </a:lnTo>
                  <a:lnTo>
                    <a:pt x="25418" y="60953"/>
                  </a:lnTo>
                  <a:lnTo>
                    <a:pt x="25175" y="59978"/>
                  </a:lnTo>
                  <a:lnTo>
                    <a:pt x="24870" y="58393"/>
                  </a:lnTo>
                  <a:lnTo>
                    <a:pt x="24748" y="57662"/>
                  </a:lnTo>
                  <a:lnTo>
                    <a:pt x="24748" y="56869"/>
                  </a:lnTo>
                  <a:lnTo>
                    <a:pt x="24809" y="56016"/>
                  </a:lnTo>
                  <a:lnTo>
                    <a:pt x="24931" y="55162"/>
                  </a:lnTo>
                  <a:lnTo>
                    <a:pt x="25357" y="53456"/>
                  </a:lnTo>
                  <a:lnTo>
                    <a:pt x="25845" y="51505"/>
                  </a:lnTo>
                  <a:lnTo>
                    <a:pt x="26272" y="49555"/>
                  </a:lnTo>
                  <a:lnTo>
                    <a:pt x="26516" y="47543"/>
                  </a:lnTo>
                  <a:lnTo>
                    <a:pt x="26759" y="45532"/>
                  </a:lnTo>
                  <a:lnTo>
                    <a:pt x="26881" y="43459"/>
                  </a:lnTo>
                  <a:lnTo>
                    <a:pt x="26942" y="41387"/>
                  </a:lnTo>
                  <a:lnTo>
                    <a:pt x="26942" y="39376"/>
                  </a:lnTo>
                  <a:lnTo>
                    <a:pt x="26881" y="38339"/>
                  </a:lnTo>
                  <a:lnTo>
                    <a:pt x="26820" y="37364"/>
                  </a:lnTo>
                  <a:lnTo>
                    <a:pt x="26455" y="35414"/>
                  </a:lnTo>
                  <a:lnTo>
                    <a:pt x="26272" y="34377"/>
                  </a:lnTo>
                  <a:lnTo>
                    <a:pt x="26150" y="33890"/>
                  </a:lnTo>
                  <a:lnTo>
                    <a:pt x="26089" y="33646"/>
                  </a:lnTo>
                  <a:lnTo>
                    <a:pt x="26150" y="33402"/>
                  </a:lnTo>
                  <a:lnTo>
                    <a:pt x="26211" y="32976"/>
                  </a:lnTo>
                  <a:lnTo>
                    <a:pt x="26211" y="32610"/>
                  </a:lnTo>
                  <a:lnTo>
                    <a:pt x="26150" y="31817"/>
                  </a:lnTo>
                  <a:lnTo>
                    <a:pt x="26150" y="28770"/>
                  </a:lnTo>
                  <a:lnTo>
                    <a:pt x="26211" y="28282"/>
                  </a:lnTo>
                  <a:lnTo>
                    <a:pt x="26333" y="27856"/>
                  </a:lnTo>
                  <a:lnTo>
                    <a:pt x="26881" y="26027"/>
                  </a:lnTo>
                  <a:lnTo>
                    <a:pt x="27003" y="25661"/>
                  </a:lnTo>
                  <a:lnTo>
                    <a:pt x="27369" y="26758"/>
                  </a:lnTo>
                  <a:lnTo>
                    <a:pt x="27735" y="27856"/>
                  </a:lnTo>
                  <a:lnTo>
                    <a:pt x="27918" y="28526"/>
                  </a:lnTo>
                  <a:lnTo>
                    <a:pt x="28100" y="29196"/>
                  </a:lnTo>
                  <a:lnTo>
                    <a:pt x="28405" y="30598"/>
                  </a:lnTo>
                  <a:lnTo>
                    <a:pt x="28588" y="31269"/>
                  </a:lnTo>
                  <a:lnTo>
                    <a:pt x="28832" y="32000"/>
                  </a:lnTo>
                  <a:lnTo>
                    <a:pt x="29380" y="33341"/>
                  </a:lnTo>
                  <a:lnTo>
                    <a:pt x="29990" y="34682"/>
                  </a:lnTo>
                  <a:lnTo>
                    <a:pt x="30660" y="36023"/>
                  </a:lnTo>
                  <a:lnTo>
                    <a:pt x="31270" y="37242"/>
                  </a:lnTo>
                  <a:lnTo>
                    <a:pt x="31879" y="38522"/>
                  </a:lnTo>
                  <a:lnTo>
                    <a:pt x="32123" y="39010"/>
                  </a:lnTo>
                  <a:lnTo>
                    <a:pt x="32306" y="39498"/>
                  </a:lnTo>
                  <a:lnTo>
                    <a:pt x="32306" y="39680"/>
                  </a:lnTo>
                  <a:lnTo>
                    <a:pt x="32245" y="39924"/>
                  </a:lnTo>
                  <a:lnTo>
                    <a:pt x="32245" y="40168"/>
                  </a:lnTo>
                  <a:lnTo>
                    <a:pt x="32245" y="40473"/>
                  </a:lnTo>
                  <a:lnTo>
                    <a:pt x="32367" y="40899"/>
                  </a:lnTo>
                  <a:lnTo>
                    <a:pt x="32489" y="41387"/>
                  </a:lnTo>
                  <a:lnTo>
                    <a:pt x="32794" y="42240"/>
                  </a:lnTo>
                  <a:lnTo>
                    <a:pt x="32855" y="42606"/>
                  </a:lnTo>
                  <a:lnTo>
                    <a:pt x="32916" y="42972"/>
                  </a:lnTo>
                  <a:lnTo>
                    <a:pt x="32977" y="44069"/>
                  </a:lnTo>
                  <a:lnTo>
                    <a:pt x="33038" y="44496"/>
                  </a:lnTo>
                  <a:lnTo>
                    <a:pt x="33160" y="44922"/>
                  </a:lnTo>
                  <a:lnTo>
                    <a:pt x="33281" y="45166"/>
                  </a:lnTo>
                  <a:lnTo>
                    <a:pt x="33464" y="45288"/>
                  </a:lnTo>
                  <a:lnTo>
                    <a:pt x="33647" y="45288"/>
                  </a:lnTo>
                  <a:lnTo>
                    <a:pt x="33769" y="45166"/>
                  </a:lnTo>
                  <a:lnTo>
                    <a:pt x="33830" y="45044"/>
                  </a:lnTo>
                  <a:lnTo>
                    <a:pt x="33891" y="44800"/>
                  </a:lnTo>
                  <a:lnTo>
                    <a:pt x="33952" y="44557"/>
                  </a:lnTo>
                  <a:lnTo>
                    <a:pt x="33891" y="44008"/>
                  </a:lnTo>
                  <a:lnTo>
                    <a:pt x="33830" y="43520"/>
                  </a:lnTo>
                  <a:lnTo>
                    <a:pt x="33830" y="43277"/>
                  </a:lnTo>
                  <a:lnTo>
                    <a:pt x="33830" y="43216"/>
                  </a:lnTo>
                  <a:lnTo>
                    <a:pt x="33891" y="43094"/>
                  </a:lnTo>
                  <a:lnTo>
                    <a:pt x="33952" y="43216"/>
                  </a:lnTo>
                  <a:lnTo>
                    <a:pt x="34013" y="43338"/>
                  </a:lnTo>
                  <a:lnTo>
                    <a:pt x="34013" y="43642"/>
                  </a:lnTo>
                  <a:lnTo>
                    <a:pt x="34135" y="44496"/>
                  </a:lnTo>
                  <a:lnTo>
                    <a:pt x="34135" y="45105"/>
                  </a:lnTo>
                  <a:lnTo>
                    <a:pt x="34196" y="45349"/>
                  </a:lnTo>
                  <a:lnTo>
                    <a:pt x="34318" y="45654"/>
                  </a:lnTo>
                  <a:lnTo>
                    <a:pt x="34440" y="45776"/>
                  </a:lnTo>
                  <a:lnTo>
                    <a:pt x="34561" y="45837"/>
                  </a:lnTo>
                  <a:lnTo>
                    <a:pt x="34744" y="45837"/>
                  </a:lnTo>
                  <a:lnTo>
                    <a:pt x="34866" y="45776"/>
                  </a:lnTo>
                  <a:lnTo>
                    <a:pt x="34988" y="45593"/>
                  </a:lnTo>
                  <a:lnTo>
                    <a:pt x="35049" y="45410"/>
                  </a:lnTo>
                  <a:lnTo>
                    <a:pt x="35049" y="44922"/>
                  </a:lnTo>
                  <a:lnTo>
                    <a:pt x="34988" y="44130"/>
                  </a:lnTo>
                  <a:lnTo>
                    <a:pt x="34988" y="43703"/>
                  </a:lnTo>
                  <a:lnTo>
                    <a:pt x="34988" y="43277"/>
                  </a:lnTo>
                  <a:lnTo>
                    <a:pt x="35354" y="44252"/>
                  </a:lnTo>
                  <a:lnTo>
                    <a:pt x="35659" y="45166"/>
                  </a:lnTo>
                  <a:lnTo>
                    <a:pt x="35902" y="45593"/>
                  </a:lnTo>
                  <a:lnTo>
                    <a:pt x="36024" y="45776"/>
                  </a:lnTo>
                  <a:lnTo>
                    <a:pt x="36207" y="45898"/>
                  </a:lnTo>
                  <a:lnTo>
                    <a:pt x="36390" y="45959"/>
                  </a:lnTo>
                  <a:lnTo>
                    <a:pt x="36573" y="45898"/>
                  </a:lnTo>
                  <a:lnTo>
                    <a:pt x="36695" y="45776"/>
                  </a:lnTo>
                  <a:lnTo>
                    <a:pt x="36756" y="45593"/>
                  </a:lnTo>
                  <a:lnTo>
                    <a:pt x="36756" y="45227"/>
                  </a:lnTo>
                  <a:lnTo>
                    <a:pt x="36695" y="44861"/>
                  </a:lnTo>
                  <a:lnTo>
                    <a:pt x="36390" y="44191"/>
                  </a:lnTo>
                  <a:lnTo>
                    <a:pt x="36146" y="43459"/>
                  </a:lnTo>
                  <a:lnTo>
                    <a:pt x="36024" y="43094"/>
                  </a:lnTo>
                  <a:lnTo>
                    <a:pt x="35963" y="42789"/>
                  </a:lnTo>
                  <a:lnTo>
                    <a:pt x="35963" y="42789"/>
                  </a:lnTo>
                  <a:lnTo>
                    <a:pt x="36207" y="43033"/>
                  </a:lnTo>
                  <a:lnTo>
                    <a:pt x="36451" y="43338"/>
                  </a:lnTo>
                  <a:lnTo>
                    <a:pt x="36878" y="43947"/>
                  </a:lnTo>
                  <a:lnTo>
                    <a:pt x="37061" y="44252"/>
                  </a:lnTo>
                  <a:lnTo>
                    <a:pt x="37304" y="44557"/>
                  </a:lnTo>
                  <a:lnTo>
                    <a:pt x="37487" y="44739"/>
                  </a:lnTo>
                  <a:lnTo>
                    <a:pt x="37670" y="44800"/>
                  </a:lnTo>
                  <a:lnTo>
                    <a:pt x="37853" y="44800"/>
                  </a:lnTo>
                  <a:lnTo>
                    <a:pt x="37975" y="44739"/>
                  </a:lnTo>
                  <a:lnTo>
                    <a:pt x="38097" y="44618"/>
                  </a:lnTo>
                  <a:lnTo>
                    <a:pt x="38158" y="44496"/>
                  </a:lnTo>
                  <a:lnTo>
                    <a:pt x="38158" y="44313"/>
                  </a:lnTo>
                  <a:lnTo>
                    <a:pt x="38097" y="44130"/>
                  </a:lnTo>
                  <a:lnTo>
                    <a:pt x="37975" y="43825"/>
                  </a:lnTo>
                  <a:lnTo>
                    <a:pt x="37792" y="43581"/>
                  </a:lnTo>
                  <a:lnTo>
                    <a:pt x="37182" y="42423"/>
                  </a:lnTo>
                  <a:lnTo>
                    <a:pt x="36878" y="41814"/>
                  </a:lnTo>
                  <a:lnTo>
                    <a:pt x="36695" y="41509"/>
                  </a:lnTo>
                  <a:lnTo>
                    <a:pt x="36634" y="41204"/>
                  </a:lnTo>
                  <a:lnTo>
                    <a:pt x="36817" y="41326"/>
                  </a:lnTo>
                  <a:lnTo>
                    <a:pt x="37000" y="41509"/>
                  </a:lnTo>
                  <a:lnTo>
                    <a:pt x="37182" y="41692"/>
                  </a:lnTo>
                  <a:lnTo>
                    <a:pt x="37365" y="41875"/>
                  </a:lnTo>
                  <a:lnTo>
                    <a:pt x="37792" y="42119"/>
                  </a:lnTo>
                  <a:lnTo>
                    <a:pt x="38219" y="42179"/>
                  </a:lnTo>
                  <a:lnTo>
                    <a:pt x="38584" y="42240"/>
                  </a:lnTo>
                  <a:lnTo>
                    <a:pt x="38706" y="42179"/>
                  </a:lnTo>
                  <a:lnTo>
                    <a:pt x="38889" y="42119"/>
                  </a:lnTo>
                  <a:lnTo>
                    <a:pt x="38950" y="41997"/>
                  </a:lnTo>
                  <a:lnTo>
                    <a:pt x="39011" y="41936"/>
                  </a:lnTo>
                  <a:lnTo>
                    <a:pt x="39011" y="41753"/>
                  </a:lnTo>
                  <a:lnTo>
                    <a:pt x="38889" y="41570"/>
                  </a:lnTo>
                  <a:lnTo>
                    <a:pt x="38706" y="41387"/>
                  </a:lnTo>
                  <a:lnTo>
                    <a:pt x="38402" y="41204"/>
                  </a:lnTo>
                  <a:lnTo>
                    <a:pt x="38158" y="40960"/>
                  </a:lnTo>
                  <a:lnTo>
                    <a:pt x="37609" y="40412"/>
                  </a:lnTo>
                  <a:lnTo>
                    <a:pt x="37182" y="39802"/>
                  </a:lnTo>
                  <a:lnTo>
                    <a:pt x="36695" y="39254"/>
                  </a:lnTo>
                  <a:lnTo>
                    <a:pt x="36451" y="39010"/>
                  </a:lnTo>
                  <a:lnTo>
                    <a:pt x="36207" y="38766"/>
                  </a:lnTo>
                  <a:lnTo>
                    <a:pt x="35902" y="38583"/>
                  </a:lnTo>
                  <a:lnTo>
                    <a:pt x="35598" y="38461"/>
                  </a:lnTo>
                  <a:lnTo>
                    <a:pt x="35110" y="38461"/>
                  </a:lnTo>
                  <a:lnTo>
                    <a:pt x="34988" y="38400"/>
                  </a:lnTo>
                  <a:lnTo>
                    <a:pt x="34927" y="38218"/>
                  </a:lnTo>
                  <a:lnTo>
                    <a:pt x="34866" y="38096"/>
                  </a:lnTo>
                  <a:lnTo>
                    <a:pt x="34683" y="37669"/>
                  </a:lnTo>
                  <a:lnTo>
                    <a:pt x="34440" y="36938"/>
                  </a:lnTo>
                  <a:lnTo>
                    <a:pt x="34257" y="36145"/>
                  </a:lnTo>
                  <a:lnTo>
                    <a:pt x="34074" y="35414"/>
                  </a:lnTo>
                  <a:lnTo>
                    <a:pt x="33952" y="34621"/>
                  </a:lnTo>
                  <a:lnTo>
                    <a:pt x="33891" y="33646"/>
                  </a:lnTo>
                  <a:lnTo>
                    <a:pt x="33769" y="32732"/>
                  </a:lnTo>
                  <a:lnTo>
                    <a:pt x="33586" y="31939"/>
                  </a:lnTo>
                  <a:lnTo>
                    <a:pt x="33342" y="31147"/>
                  </a:lnTo>
                  <a:lnTo>
                    <a:pt x="33099" y="30355"/>
                  </a:lnTo>
                  <a:lnTo>
                    <a:pt x="32794" y="29562"/>
                  </a:lnTo>
                  <a:lnTo>
                    <a:pt x="32550" y="28953"/>
                  </a:lnTo>
                  <a:lnTo>
                    <a:pt x="32428" y="28648"/>
                  </a:lnTo>
                  <a:lnTo>
                    <a:pt x="32245" y="28343"/>
                  </a:lnTo>
                  <a:lnTo>
                    <a:pt x="32001" y="27916"/>
                  </a:lnTo>
                  <a:lnTo>
                    <a:pt x="31879" y="27734"/>
                  </a:lnTo>
                  <a:lnTo>
                    <a:pt x="31819" y="27490"/>
                  </a:lnTo>
                  <a:lnTo>
                    <a:pt x="31758" y="27124"/>
                  </a:lnTo>
                  <a:lnTo>
                    <a:pt x="31697" y="26697"/>
                  </a:lnTo>
                  <a:lnTo>
                    <a:pt x="31697" y="25905"/>
                  </a:lnTo>
                  <a:lnTo>
                    <a:pt x="31514" y="24320"/>
                  </a:lnTo>
                  <a:lnTo>
                    <a:pt x="31270" y="22735"/>
                  </a:lnTo>
                  <a:lnTo>
                    <a:pt x="30965" y="21212"/>
                  </a:lnTo>
                  <a:lnTo>
                    <a:pt x="30965" y="20846"/>
                  </a:lnTo>
                  <a:lnTo>
                    <a:pt x="31026" y="20480"/>
                  </a:lnTo>
                  <a:lnTo>
                    <a:pt x="31026" y="19688"/>
                  </a:lnTo>
                  <a:lnTo>
                    <a:pt x="31026" y="18834"/>
                  </a:lnTo>
                  <a:lnTo>
                    <a:pt x="30965" y="18042"/>
                  </a:lnTo>
                  <a:lnTo>
                    <a:pt x="30904" y="17676"/>
                  </a:lnTo>
                  <a:lnTo>
                    <a:pt x="30782" y="17311"/>
                  </a:lnTo>
                  <a:lnTo>
                    <a:pt x="30478" y="16640"/>
                  </a:lnTo>
                  <a:lnTo>
                    <a:pt x="30112" y="16031"/>
                  </a:lnTo>
                  <a:lnTo>
                    <a:pt x="29746" y="15421"/>
                  </a:lnTo>
                  <a:lnTo>
                    <a:pt x="29502" y="15116"/>
                  </a:lnTo>
                  <a:lnTo>
                    <a:pt x="29258" y="14812"/>
                  </a:lnTo>
                  <a:lnTo>
                    <a:pt x="28954" y="14629"/>
                  </a:lnTo>
                  <a:lnTo>
                    <a:pt x="28649" y="14446"/>
                  </a:lnTo>
                  <a:lnTo>
                    <a:pt x="27978" y="14141"/>
                  </a:lnTo>
                  <a:lnTo>
                    <a:pt x="27247" y="13958"/>
                  </a:lnTo>
                  <a:lnTo>
                    <a:pt x="26455" y="13836"/>
                  </a:lnTo>
                  <a:lnTo>
                    <a:pt x="25662" y="13775"/>
                  </a:lnTo>
                  <a:lnTo>
                    <a:pt x="24748" y="13775"/>
                  </a:lnTo>
                  <a:lnTo>
                    <a:pt x="24565" y="13653"/>
                  </a:lnTo>
                  <a:lnTo>
                    <a:pt x="24260" y="13471"/>
                  </a:lnTo>
                  <a:lnTo>
                    <a:pt x="22919" y="12617"/>
                  </a:lnTo>
                  <a:lnTo>
                    <a:pt x="22554" y="12373"/>
                  </a:lnTo>
                  <a:lnTo>
                    <a:pt x="22432" y="12313"/>
                  </a:lnTo>
                  <a:lnTo>
                    <a:pt x="22310" y="12252"/>
                  </a:lnTo>
                  <a:lnTo>
                    <a:pt x="22310" y="12130"/>
                  </a:lnTo>
                  <a:lnTo>
                    <a:pt x="22127" y="10728"/>
                  </a:lnTo>
                  <a:lnTo>
                    <a:pt x="22066" y="10118"/>
                  </a:lnTo>
                  <a:lnTo>
                    <a:pt x="22066" y="9996"/>
                  </a:lnTo>
                  <a:lnTo>
                    <a:pt x="22188" y="9874"/>
                  </a:lnTo>
                  <a:lnTo>
                    <a:pt x="22493" y="9631"/>
                  </a:lnTo>
                  <a:lnTo>
                    <a:pt x="22615" y="9448"/>
                  </a:lnTo>
                  <a:lnTo>
                    <a:pt x="22676" y="9204"/>
                  </a:lnTo>
                  <a:lnTo>
                    <a:pt x="22858" y="8777"/>
                  </a:lnTo>
                  <a:lnTo>
                    <a:pt x="23224" y="7497"/>
                  </a:lnTo>
                  <a:lnTo>
                    <a:pt x="23407" y="6766"/>
                  </a:lnTo>
                  <a:lnTo>
                    <a:pt x="23529" y="6034"/>
                  </a:lnTo>
                  <a:lnTo>
                    <a:pt x="23651" y="5303"/>
                  </a:lnTo>
                  <a:lnTo>
                    <a:pt x="23651" y="4511"/>
                  </a:lnTo>
                  <a:lnTo>
                    <a:pt x="23590" y="3779"/>
                  </a:lnTo>
                  <a:lnTo>
                    <a:pt x="23468" y="3048"/>
                  </a:lnTo>
                  <a:lnTo>
                    <a:pt x="23285" y="2316"/>
                  </a:lnTo>
                  <a:lnTo>
                    <a:pt x="22919" y="1646"/>
                  </a:lnTo>
                  <a:lnTo>
                    <a:pt x="22493" y="1158"/>
                  </a:lnTo>
                  <a:lnTo>
                    <a:pt x="22005" y="731"/>
                  </a:lnTo>
                  <a:lnTo>
                    <a:pt x="21456" y="366"/>
                  </a:lnTo>
                  <a:lnTo>
                    <a:pt x="20786" y="122"/>
                  </a:lnTo>
                  <a:lnTo>
                    <a:pt x="19994" y="61"/>
                  </a:lnTo>
                  <a:lnTo>
                    <a:pt x="1944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Shape 134"/>
            <p:cNvSpPr/>
            <p:nvPr/>
          </p:nvSpPr>
          <p:spPr>
            <a:xfrm>
              <a:off x="5160100" y="1609475"/>
              <a:ext cx="975300" cy="2005375"/>
            </a:xfrm>
            <a:custGeom>
              <a:avLst/>
              <a:gdLst/>
              <a:ahLst/>
              <a:cxnLst/>
              <a:rect l="0" t="0" r="0" b="0"/>
              <a:pathLst>
                <a:path w="39012" h="80215" extrusionOk="0">
                  <a:moveTo>
                    <a:pt x="20115" y="366"/>
                  </a:moveTo>
                  <a:lnTo>
                    <a:pt x="20725" y="488"/>
                  </a:lnTo>
                  <a:lnTo>
                    <a:pt x="21274" y="731"/>
                  </a:lnTo>
                  <a:lnTo>
                    <a:pt x="21822" y="1036"/>
                  </a:lnTo>
                  <a:lnTo>
                    <a:pt x="22127" y="1219"/>
                  </a:lnTo>
                  <a:lnTo>
                    <a:pt x="22371" y="1524"/>
                  </a:lnTo>
                  <a:lnTo>
                    <a:pt x="22554" y="1768"/>
                  </a:lnTo>
                  <a:lnTo>
                    <a:pt x="22736" y="2072"/>
                  </a:lnTo>
                  <a:lnTo>
                    <a:pt x="23041" y="2743"/>
                  </a:lnTo>
                  <a:lnTo>
                    <a:pt x="23163" y="3413"/>
                  </a:lnTo>
                  <a:lnTo>
                    <a:pt x="23285" y="4206"/>
                  </a:lnTo>
                  <a:lnTo>
                    <a:pt x="23346" y="4998"/>
                  </a:lnTo>
                  <a:lnTo>
                    <a:pt x="23285" y="5791"/>
                  </a:lnTo>
                  <a:lnTo>
                    <a:pt x="23163" y="6583"/>
                  </a:lnTo>
                  <a:lnTo>
                    <a:pt x="22858" y="7924"/>
                  </a:lnTo>
                  <a:lnTo>
                    <a:pt x="22615" y="8533"/>
                  </a:lnTo>
                  <a:lnTo>
                    <a:pt x="22371" y="9204"/>
                  </a:lnTo>
                  <a:lnTo>
                    <a:pt x="22310" y="9326"/>
                  </a:lnTo>
                  <a:lnTo>
                    <a:pt x="22188" y="9509"/>
                  </a:lnTo>
                  <a:lnTo>
                    <a:pt x="21883" y="9752"/>
                  </a:lnTo>
                  <a:lnTo>
                    <a:pt x="21152" y="10179"/>
                  </a:lnTo>
                  <a:lnTo>
                    <a:pt x="20420" y="10606"/>
                  </a:lnTo>
                  <a:lnTo>
                    <a:pt x="19994" y="10789"/>
                  </a:lnTo>
                  <a:lnTo>
                    <a:pt x="19567" y="10850"/>
                  </a:lnTo>
                  <a:lnTo>
                    <a:pt x="19201" y="10850"/>
                  </a:lnTo>
                  <a:lnTo>
                    <a:pt x="18774" y="10667"/>
                  </a:lnTo>
                  <a:lnTo>
                    <a:pt x="17982" y="10240"/>
                  </a:lnTo>
                  <a:lnTo>
                    <a:pt x="17251" y="9813"/>
                  </a:lnTo>
                  <a:lnTo>
                    <a:pt x="16946" y="9570"/>
                  </a:lnTo>
                  <a:lnTo>
                    <a:pt x="16763" y="9387"/>
                  </a:lnTo>
                  <a:lnTo>
                    <a:pt x="16702" y="9265"/>
                  </a:lnTo>
                  <a:lnTo>
                    <a:pt x="16519" y="8777"/>
                  </a:lnTo>
                  <a:lnTo>
                    <a:pt x="16336" y="8351"/>
                  </a:lnTo>
                  <a:lnTo>
                    <a:pt x="16093" y="7497"/>
                  </a:lnTo>
                  <a:lnTo>
                    <a:pt x="15910" y="6705"/>
                  </a:lnTo>
                  <a:lnTo>
                    <a:pt x="15788" y="5912"/>
                  </a:lnTo>
                  <a:lnTo>
                    <a:pt x="15727" y="5120"/>
                  </a:lnTo>
                  <a:lnTo>
                    <a:pt x="15727" y="4328"/>
                  </a:lnTo>
                  <a:lnTo>
                    <a:pt x="15849" y="3474"/>
                  </a:lnTo>
                  <a:lnTo>
                    <a:pt x="15971" y="2804"/>
                  </a:lnTo>
                  <a:lnTo>
                    <a:pt x="16275" y="2194"/>
                  </a:lnTo>
                  <a:lnTo>
                    <a:pt x="16641" y="1585"/>
                  </a:lnTo>
                  <a:lnTo>
                    <a:pt x="16824" y="1341"/>
                  </a:lnTo>
                  <a:lnTo>
                    <a:pt x="17129" y="1097"/>
                  </a:lnTo>
                  <a:lnTo>
                    <a:pt x="17677" y="731"/>
                  </a:lnTo>
                  <a:lnTo>
                    <a:pt x="18226" y="549"/>
                  </a:lnTo>
                  <a:lnTo>
                    <a:pt x="18896" y="427"/>
                  </a:lnTo>
                  <a:lnTo>
                    <a:pt x="19506" y="366"/>
                  </a:lnTo>
                  <a:close/>
                  <a:moveTo>
                    <a:pt x="27491" y="19566"/>
                  </a:moveTo>
                  <a:lnTo>
                    <a:pt x="27491" y="19566"/>
                  </a:lnTo>
                  <a:lnTo>
                    <a:pt x="27491" y="19566"/>
                  </a:lnTo>
                  <a:close/>
                  <a:moveTo>
                    <a:pt x="19323" y="32732"/>
                  </a:moveTo>
                  <a:lnTo>
                    <a:pt x="19201" y="32854"/>
                  </a:lnTo>
                  <a:lnTo>
                    <a:pt x="19140" y="33037"/>
                  </a:lnTo>
                  <a:lnTo>
                    <a:pt x="19140" y="33219"/>
                  </a:lnTo>
                  <a:lnTo>
                    <a:pt x="19201" y="33341"/>
                  </a:lnTo>
                  <a:lnTo>
                    <a:pt x="19262" y="33463"/>
                  </a:lnTo>
                  <a:lnTo>
                    <a:pt x="19567" y="33463"/>
                  </a:lnTo>
                  <a:lnTo>
                    <a:pt x="19628" y="33341"/>
                  </a:lnTo>
                  <a:lnTo>
                    <a:pt x="19689" y="33280"/>
                  </a:lnTo>
                  <a:lnTo>
                    <a:pt x="19628" y="33097"/>
                  </a:lnTo>
                  <a:lnTo>
                    <a:pt x="19567" y="33280"/>
                  </a:lnTo>
                  <a:lnTo>
                    <a:pt x="19445" y="33280"/>
                  </a:lnTo>
                  <a:lnTo>
                    <a:pt x="19384" y="33097"/>
                  </a:lnTo>
                  <a:lnTo>
                    <a:pt x="19384" y="32915"/>
                  </a:lnTo>
                  <a:lnTo>
                    <a:pt x="19384" y="32854"/>
                  </a:lnTo>
                  <a:lnTo>
                    <a:pt x="19506" y="32793"/>
                  </a:lnTo>
                  <a:lnTo>
                    <a:pt x="19384" y="32732"/>
                  </a:lnTo>
                  <a:close/>
                  <a:moveTo>
                    <a:pt x="5060" y="39437"/>
                  </a:moveTo>
                  <a:lnTo>
                    <a:pt x="4877" y="39619"/>
                  </a:lnTo>
                  <a:lnTo>
                    <a:pt x="4572" y="40046"/>
                  </a:lnTo>
                  <a:lnTo>
                    <a:pt x="4146" y="40412"/>
                  </a:lnTo>
                  <a:lnTo>
                    <a:pt x="3597" y="40717"/>
                  </a:lnTo>
                  <a:lnTo>
                    <a:pt x="3109" y="40960"/>
                  </a:lnTo>
                  <a:lnTo>
                    <a:pt x="3414" y="40960"/>
                  </a:lnTo>
                  <a:lnTo>
                    <a:pt x="3780" y="40899"/>
                  </a:lnTo>
                  <a:lnTo>
                    <a:pt x="4085" y="40778"/>
                  </a:lnTo>
                  <a:lnTo>
                    <a:pt x="4329" y="40534"/>
                  </a:lnTo>
                  <a:lnTo>
                    <a:pt x="4572" y="40290"/>
                  </a:lnTo>
                  <a:lnTo>
                    <a:pt x="4816" y="40046"/>
                  </a:lnTo>
                  <a:lnTo>
                    <a:pt x="4938" y="39741"/>
                  </a:lnTo>
                  <a:lnTo>
                    <a:pt x="5060" y="39437"/>
                  </a:lnTo>
                  <a:close/>
                  <a:moveTo>
                    <a:pt x="34013" y="39437"/>
                  </a:moveTo>
                  <a:lnTo>
                    <a:pt x="34074" y="39741"/>
                  </a:lnTo>
                  <a:lnTo>
                    <a:pt x="34257" y="40046"/>
                  </a:lnTo>
                  <a:lnTo>
                    <a:pt x="34440" y="40290"/>
                  </a:lnTo>
                  <a:lnTo>
                    <a:pt x="34683" y="40534"/>
                  </a:lnTo>
                  <a:lnTo>
                    <a:pt x="34988" y="40778"/>
                  </a:lnTo>
                  <a:lnTo>
                    <a:pt x="35293" y="40899"/>
                  </a:lnTo>
                  <a:lnTo>
                    <a:pt x="35598" y="40960"/>
                  </a:lnTo>
                  <a:lnTo>
                    <a:pt x="35963" y="40960"/>
                  </a:lnTo>
                  <a:lnTo>
                    <a:pt x="35598" y="40839"/>
                  </a:lnTo>
                  <a:lnTo>
                    <a:pt x="35232" y="40656"/>
                  </a:lnTo>
                  <a:lnTo>
                    <a:pt x="35171" y="40595"/>
                  </a:lnTo>
                  <a:lnTo>
                    <a:pt x="34805" y="40351"/>
                  </a:lnTo>
                  <a:lnTo>
                    <a:pt x="34500" y="40046"/>
                  </a:lnTo>
                  <a:lnTo>
                    <a:pt x="34013" y="39437"/>
                  </a:lnTo>
                  <a:close/>
                  <a:moveTo>
                    <a:pt x="20908" y="57905"/>
                  </a:moveTo>
                  <a:lnTo>
                    <a:pt x="20908" y="57905"/>
                  </a:lnTo>
                  <a:lnTo>
                    <a:pt x="20908" y="57905"/>
                  </a:lnTo>
                  <a:close/>
                  <a:moveTo>
                    <a:pt x="15361" y="56138"/>
                  </a:moveTo>
                  <a:lnTo>
                    <a:pt x="15239" y="56442"/>
                  </a:lnTo>
                  <a:lnTo>
                    <a:pt x="15117" y="56747"/>
                  </a:lnTo>
                  <a:lnTo>
                    <a:pt x="15117" y="57052"/>
                  </a:lnTo>
                  <a:lnTo>
                    <a:pt x="15178" y="57418"/>
                  </a:lnTo>
                  <a:lnTo>
                    <a:pt x="15239" y="57722"/>
                  </a:lnTo>
                  <a:lnTo>
                    <a:pt x="15422" y="57966"/>
                  </a:lnTo>
                  <a:lnTo>
                    <a:pt x="15605" y="58210"/>
                  </a:lnTo>
                  <a:lnTo>
                    <a:pt x="15910" y="58454"/>
                  </a:lnTo>
                  <a:lnTo>
                    <a:pt x="16153" y="58576"/>
                  </a:lnTo>
                  <a:lnTo>
                    <a:pt x="16519" y="58698"/>
                  </a:lnTo>
                  <a:lnTo>
                    <a:pt x="16824" y="58698"/>
                  </a:lnTo>
                  <a:lnTo>
                    <a:pt x="17129" y="58637"/>
                  </a:lnTo>
                  <a:lnTo>
                    <a:pt x="17434" y="58576"/>
                  </a:lnTo>
                  <a:lnTo>
                    <a:pt x="17738" y="58393"/>
                  </a:lnTo>
                  <a:lnTo>
                    <a:pt x="17982" y="58210"/>
                  </a:lnTo>
                  <a:lnTo>
                    <a:pt x="18165" y="57905"/>
                  </a:lnTo>
                  <a:lnTo>
                    <a:pt x="17860" y="58149"/>
                  </a:lnTo>
                  <a:lnTo>
                    <a:pt x="17555" y="58332"/>
                  </a:lnTo>
                  <a:lnTo>
                    <a:pt x="17312" y="58454"/>
                  </a:lnTo>
                  <a:lnTo>
                    <a:pt x="17068" y="58515"/>
                  </a:lnTo>
                  <a:lnTo>
                    <a:pt x="16763" y="58515"/>
                  </a:lnTo>
                  <a:lnTo>
                    <a:pt x="16519" y="58454"/>
                  </a:lnTo>
                  <a:lnTo>
                    <a:pt x="16275" y="58393"/>
                  </a:lnTo>
                  <a:lnTo>
                    <a:pt x="16032" y="58271"/>
                  </a:lnTo>
                  <a:lnTo>
                    <a:pt x="15849" y="58088"/>
                  </a:lnTo>
                  <a:lnTo>
                    <a:pt x="15666" y="57905"/>
                  </a:lnTo>
                  <a:lnTo>
                    <a:pt x="15422" y="57540"/>
                  </a:lnTo>
                  <a:lnTo>
                    <a:pt x="15300" y="57052"/>
                  </a:lnTo>
                  <a:lnTo>
                    <a:pt x="15300" y="56625"/>
                  </a:lnTo>
                  <a:lnTo>
                    <a:pt x="15361" y="56138"/>
                  </a:lnTo>
                  <a:close/>
                  <a:moveTo>
                    <a:pt x="23651" y="56138"/>
                  </a:moveTo>
                  <a:lnTo>
                    <a:pt x="23712" y="56442"/>
                  </a:lnTo>
                  <a:lnTo>
                    <a:pt x="23773" y="56747"/>
                  </a:lnTo>
                  <a:lnTo>
                    <a:pt x="23773" y="57052"/>
                  </a:lnTo>
                  <a:lnTo>
                    <a:pt x="23712" y="57357"/>
                  </a:lnTo>
                  <a:lnTo>
                    <a:pt x="23590" y="57601"/>
                  </a:lnTo>
                  <a:lnTo>
                    <a:pt x="23407" y="57905"/>
                  </a:lnTo>
                  <a:lnTo>
                    <a:pt x="23224" y="58088"/>
                  </a:lnTo>
                  <a:lnTo>
                    <a:pt x="22919" y="58271"/>
                  </a:lnTo>
                  <a:lnTo>
                    <a:pt x="22676" y="58393"/>
                  </a:lnTo>
                  <a:lnTo>
                    <a:pt x="22432" y="58454"/>
                  </a:lnTo>
                  <a:lnTo>
                    <a:pt x="22127" y="58515"/>
                  </a:lnTo>
                  <a:lnTo>
                    <a:pt x="21883" y="58454"/>
                  </a:lnTo>
                  <a:lnTo>
                    <a:pt x="21578" y="58393"/>
                  </a:lnTo>
                  <a:lnTo>
                    <a:pt x="21335" y="58271"/>
                  </a:lnTo>
                  <a:lnTo>
                    <a:pt x="21091" y="58088"/>
                  </a:lnTo>
                  <a:lnTo>
                    <a:pt x="20908" y="57905"/>
                  </a:lnTo>
                  <a:lnTo>
                    <a:pt x="21091" y="58210"/>
                  </a:lnTo>
                  <a:lnTo>
                    <a:pt x="21335" y="58393"/>
                  </a:lnTo>
                  <a:lnTo>
                    <a:pt x="21578" y="58576"/>
                  </a:lnTo>
                  <a:lnTo>
                    <a:pt x="21883" y="58637"/>
                  </a:lnTo>
                  <a:lnTo>
                    <a:pt x="22249" y="58698"/>
                  </a:lnTo>
                  <a:lnTo>
                    <a:pt x="22554" y="58698"/>
                  </a:lnTo>
                  <a:lnTo>
                    <a:pt x="22858" y="58576"/>
                  </a:lnTo>
                  <a:lnTo>
                    <a:pt x="23163" y="58454"/>
                  </a:lnTo>
                  <a:lnTo>
                    <a:pt x="23407" y="58210"/>
                  </a:lnTo>
                  <a:lnTo>
                    <a:pt x="23590" y="57966"/>
                  </a:lnTo>
                  <a:lnTo>
                    <a:pt x="23773" y="57722"/>
                  </a:lnTo>
                  <a:lnTo>
                    <a:pt x="23895" y="57357"/>
                  </a:lnTo>
                  <a:lnTo>
                    <a:pt x="23895" y="57052"/>
                  </a:lnTo>
                  <a:lnTo>
                    <a:pt x="23895" y="56747"/>
                  </a:lnTo>
                  <a:lnTo>
                    <a:pt x="23834" y="56442"/>
                  </a:lnTo>
                  <a:lnTo>
                    <a:pt x="23651" y="56138"/>
                  </a:lnTo>
                  <a:close/>
                  <a:moveTo>
                    <a:pt x="19506" y="53273"/>
                  </a:moveTo>
                  <a:lnTo>
                    <a:pt x="19628" y="54309"/>
                  </a:lnTo>
                  <a:lnTo>
                    <a:pt x="19689" y="54858"/>
                  </a:lnTo>
                  <a:lnTo>
                    <a:pt x="19689" y="55406"/>
                  </a:lnTo>
                  <a:lnTo>
                    <a:pt x="19567" y="56442"/>
                  </a:lnTo>
                  <a:lnTo>
                    <a:pt x="19567" y="56930"/>
                  </a:lnTo>
                  <a:lnTo>
                    <a:pt x="19628" y="57418"/>
                  </a:lnTo>
                  <a:lnTo>
                    <a:pt x="19689" y="57844"/>
                  </a:lnTo>
                  <a:lnTo>
                    <a:pt x="19872" y="58210"/>
                  </a:lnTo>
                  <a:lnTo>
                    <a:pt x="19933" y="58454"/>
                  </a:lnTo>
                  <a:lnTo>
                    <a:pt x="19933" y="58698"/>
                  </a:lnTo>
                  <a:lnTo>
                    <a:pt x="19933" y="59246"/>
                  </a:lnTo>
                  <a:lnTo>
                    <a:pt x="19872" y="60283"/>
                  </a:lnTo>
                  <a:lnTo>
                    <a:pt x="19750" y="61319"/>
                  </a:lnTo>
                  <a:lnTo>
                    <a:pt x="19689" y="62843"/>
                  </a:lnTo>
                  <a:lnTo>
                    <a:pt x="19628" y="64305"/>
                  </a:lnTo>
                  <a:lnTo>
                    <a:pt x="19628" y="65281"/>
                  </a:lnTo>
                  <a:lnTo>
                    <a:pt x="19628" y="66195"/>
                  </a:lnTo>
                  <a:lnTo>
                    <a:pt x="19750" y="68267"/>
                  </a:lnTo>
                  <a:lnTo>
                    <a:pt x="19811" y="69486"/>
                  </a:lnTo>
                  <a:lnTo>
                    <a:pt x="19750" y="70645"/>
                  </a:lnTo>
                  <a:lnTo>
                    <a:pt x="19506" y="73022"/>
                  </a:lnTo>
                  <a:lnTo>
                    <a:pt x="19323" y="70888"/>
                  </a:lnTo>
                  <a:lnTo>
                    <a:pt x="19262" y="69791"/>
                  </a:lnTo>
                  <a:lnTo>
                    <a:pt x="19262" y="68694"/>
                  </a:lnTo>
                  <a:lnTo>
                    <a:pt x="19323" y="67658"/>
                  </a:lnTo>
                  <a:lnTo>
                    <a:pt x="19384" y="66561"/>
                  </a:lnTo>
                  <a:lnTo>
                    <a:pt x="19445" y="65464"/>
                  </a:lnTo>
                  <a:lnTo>
                    <a:pt x="19445" y="64366"/>
                  </a:lnTo>
                  <a:lnTo>
                    <a:pt x="19384" y="62599"/>
                  </a:lnTo>
                  <a:lnTo>
                    <a:pt x="19323" y="61745"/>
                  </a:lnTo>
                  <a:lnTo>
                    <a:pt x="19262" y="60831"/>
                  </a:lnTo>
                  <a:lnTo>
                    <a:pt x="19140" y="59612"/>
                  </a:lnTo>
                  <a:lnTo>
                    <a:pt x="19079" y="59002"/>
                  </a:lnTo>
                  <a:lnTo>
                    <a:pt x="19079" y="58698"/>
                  </a:lnTo>
                  <a:lnTo>
                    <a:pt x="19140" y="58393"/>
                  </a:lnTo>
                  <a:lnTo>
                    <a:pt x="19262" y="57844"/>
                  </a:lnTo>
                  <a:lnTo>
                    <a:pt x="19445" y="57235"/>
                  </a:lnTo>
                  <a:lnTo>
                    <a:pt x="19445" y="56625"/>
                  </a:lnTo>
                  <a:lnTo>
                    <a:pt x="19445" y="56016"/>
                  </a:lnTo>
                  <a:lnTo>
                    <a:pt x="19384" y="55345"/>
                  </a:lnTo>
                  <a:lnTo>
                    <a:pt x="19384" y="54614"/>
                  </a:lnTo>
                  <a:lnTo>
                    <a:pt x="19506" y="53273"/>
                  </a:lnTo>
                  <a:close/>
                  <a:moveTo>
                    <a:pt x="21883" y="10118"/>
                  </a:moveTo>
                  <a:lnTo>
                    <a:pt x="22066" y="12191"/>
                  </a:lnTo>
                  <a:lnTo>
                    <a:pt x="22066" y="12313"/>
                  </a:lnTo>
                  <a:lnTo>
                    <a:pt x="22127" y="12434"/>
                  </a:lnTo>
                  <a:lnTo>
                    <a:pt x="22371" y="12617"/>
                  </a:lnTo>
                  <a:lnTo>
                    <a:pt x="22676" y="12739"/>
                  </a:lnTo>
                  <a:lnTo>
                    <a:pt x="23224" y="13105"/>
                  </a:lnTo>
                  <a:lnTo>
                    <a:pt x="24321" y="13836"/>
                  </a:lnTo>
                  <a:lnTo>
                    <a:pt x="22493" y="14141"/>
                  </a:lnTo>
                  <a:lnTo>
                    <a:pt x="22493" y="14141"/>
                  </a:lnTo>
                  <a:lnTo>
                    <a:pt x="24138" y="14080"/>
                  </a:lnTo>
                  <a:lnTo>
                    <a:pt x="25784" y="14080"/>
                  </a:lnTo>
                  <a:lnTo>
                    <a:pt x="26637" y="14141"/>
                  </a:lnTo>
                  <a:lnTo>
                    <a:pt x="27491" y="14324"/>
                  </a:lnTo>
                  <a:lnTo>
                    <a:pt x="27918" y="14446"/>
                  </a:lnTo>
                  <a:lnTo>
                    <a:pt x="28344" y="14629"/>
                  </a:lnTo>
                  <a:lnTo>
                    <a:pt x="28710" y="14812"/>
                  </a:lnTo>
                  <a:lnTo>
                    <a:pt x="29076" y="15055"/>
                  </a:lnTo>
                  <a:lnTo>
                    <a:pt x="29319" y="15421"/>
                  </a:lnTo>
                  <a:lnTo>
                    <a:pt x="29624" y="15787"/>
                  </a:lnTo>
                  <a:lnTo>
                    <a:pt x="30051" y="16518"/>
                  </a:lnTo>
                  <a:lnTo>
                    <a:pt x="30417" y="17311"/>
                  </a:lnTo>
                  <a:lnTo>
                    <a:pt x="30539" y="17676"/>
                  </a:lnTo>
                  <a:lnTo>
                    <a:pt x="30599" y="18103"/>
                  </a:lnTo>
                  <a:lnTo>
                    <a:pt x="30660" y="19017"/>
                  </a:lnTo>
                  <a:lnTo>
                    <a:pt x="30660" y="19932"/>
                  </a:lnTo>
                  <a:lnTo>
                    <a:pt x="30599" y="20846"/>
                  </a:lnTo>
                  <a:lnTo>
                    <a:pt x="30599" y="21151"/>
                  </a:lnTo>
                  <a:lnTo>
                    <a:pt x="30660" y="21455"/>
                  </a:lnTo>
                  <a:lnTo>
                    <a:pt x="31026" y="23345"/>
                  </a:lnTo>
                  <a:lnTo>
                    <a:pt x="31270" y="25235"/>
                  </a:lnTo>
                  <a:lnTo>
                    <a:pt x="31331" y="26149"/>
                  </a:lnTo>
                  <a:lnTo>
                    <a:pt x="31331" y="27063"/>
                  </a:lnTo>
                  <a:lnTo>
                    <a:pt x="31392" y="27429"/>
                  </a:lnTo>
                  <a:lnTo>
                    <a:pt x="31514" y="27795"/>
                  </a:lnTo>
                  <a:lnTo>
                    <a:pt x="31697" y="28160"/>
                  </a:lnTo>
                  <a:lnTo>
                    <a:pt x="31879" y="28465"/>
                  </a:lnTo>
                  <a:lnTo>
                    <a:pt x="32123" y="28770"/>
                  </a:lnTo>
                  <a:lnTo>
                    <a:pt x="32306" y="29136"/>
                  </a:lnTo>
                  <a:lnTo>
                    <a:pt x="32611" y="29928"/>
                  </a:lnTo>
                  <a:lnTo>
                    <a:pt x="32916" y="30781"/>
                  </a:lnTo>
                  <a:lnTo>
                    <a:pt x="33220" y="31696"/>
                  </a:lnTo>
                  <a:lnTo>
                    <a:pt x="33342" y="32366"/>
                  </a:lnTo>
                  <a:lnTo>
                    <a:pt x="33525" y="33097"/>
                  </a:lnTo>
                  <a:lnTo>
                    <a:pt x="33708" y="34499"/>
                  </a:lnTo>
                  <a:lnTo>
                    <a:pt x="33830" y="35536"/>
                  </a:lnTo>
                  <a:lnTo>
                    <a:pt x="34074" y="36511"/>
                  </a:lnTo>
                  <a:lnTo>
                    <a:pt x="34379" y="37547"/>
                  </a:lnTo>
                  <a:lnTo>
                    <a:pt x="34805" y="38461"/>
                  </a:lnTo>
                  <a:lnTo>
                    <a:pt x="34440" y="38522"/>
                  </a:lnTo>
                  <a:lnTo>
                    <a:pt x="34257" y="38644"/>
                  </a:lnTo>
                  <a:lnTo>
                    <a:pt x="34196" y="38705"/>
                  </a:lnTo>
                  <a:lnTo>
                    <a:pt x="34135" y="38827"/>
                  </a:lnTo>
                  <a:lnTo>
                    <a:pt x="34257" y="38888"/>
                  </a:lnTo>
                  <a:lnTo>
                    <a:pt x="34500" y="38827"/>
                  </a:lnTo>
                  <a:lnTo>
                    <a:pt x="34927" y="38705"/>
                  </a:lnTo>
                  <a:lnTo>
                    <a:pt x="35354" y="38705"/>
                  </a:lnTo>
                  <a:lnTo>
                    <a:pt x="35720" y="38766"/>
                  </a:lnTo>
                  <a:lnTo>
                    <a:pt x="36085" y="39010"/>
                  </a:lnTo>
                  <a:lnTo>
                    <a:pt x="36512" y="39376"/>
                  </a:lnTo>
                  <a:lnTo>
                    <a:pt x="36878" y="39802"/>
                  </a:lnTo>
                  <a:lnTo>
                    <a:pt x="37609" y="40717"/>
                  </a:lnTo>
                  <a:lnTo>
                    <a:pt x="37975" y="41143"/>
                  </a:lnTo>
                  <a:lnTo>
                    <a:pt x="38402" y="41509"/>
                  </a:lnTo>
                  <a:lnTo>
                    <a:pt x="38706" y="41753"/>
                  </a:lnTo>
                  <a:lnTo>
                    <a:pt x="38767" y="41814"/>
                  </a:lnTo>
                  <a:lnTo>
                    <a:pt x="38767" y="41875"/>
                  </a:lnTo>
                  <a:lnTo>
                    <a:pt x="38767" y="41936"/>
                  </a:lnTo>
                  <a:lnTo>
                    <a:pt x="38645" y="41997"/>
                  </a:lnTo>
                  <a:lnTo>
                    <a:pt x="38280" y="41997"/>
                  </a:lnTo>
                  <a:lnTo>
                    <a:pt x="37914" y="41875"/>
                  </a:lnTo>
                  <a:lnTo>
                    <a:pt x="37609" y="41753"/>
                  </a:lnTo>
                  <a:lnTo>
                    <a:pt x="37426" y="41570"/>
                  </a:lnTo>
                  <a:lnTo>
                    <a:pt x="37000" y="41204"/>
                  </a:lnTo>
                  <a:lnTo>
                    <a:pt x="36878" y="41082"/>
                  </a:lnTo>
                  <a:lnTo>
                    <a:pt x="36634" y="41021"/>
                  </a:lnTo>
                  <a:lnTo>
                    <a:pt x="36451" y="40960"/>
                  </a:lnTo>
                  <a:lnTo>
                    <a:pt x="36390" y="41021"/>
                  </a:lnTo>
                  <a:lnTo>
                    <a:pt x="36390" y="41143"/>
                  </a:lnTo>
                  <a:lnTo>
                    <a:pt x="36390" y="41326"/>
                  </a:lnTo>
                  <a:lnTo>
                    <a:pt x="36451" y="41570"/>
                  </a:lnTo>
                  <a:lnTo>
                    <a:pt x="36695" y="42119"/>
                  </a:lnTo>
                  <a:lnTo>
                    <a:pt x="37000" y="42667"/>
                  </a:lnTo>
                  <a:lnTo>
                    <a:pt x="37609" y="43764"/>
                  </a:lnTo>
                  <a:lnTo>
                    <a:pt x="37792" y="44069"/>
                  </a:lnTo>
                  <a:lnTo>
                    <a:pt x="37914" y="44191"/>
                  </a:lnTo>
                  <a:lnTo>
                    <a:pt x="37914" y="44374"/>
                  </a:lnTo>
                  <a:lnTo>
                    <a:pt x="37914" y="44496"/>
                  </a:lnTo>
                  <a:lnTo>
                    <a:pt x="37853" y="44557"/>
                  </a:lnTo>
                  <a:lnTo>
                    <a:pt x="37792" y="44557"/>
                  </a:lnTo>
                  <a:lnTo>
                    <a:pt x="37670" y="44496"/>
                  </a:lnTo>
                  <a:lnTo>
                    <a:pt x="37487" y="44374"/>
                  </a:lnTo>
                  <a:lnTo>
                    <a:pt x="37365" y="44252"/>
                  </a:lnTo>
                  <a:lnTo>
                    <a:pt x="36817" y="43399"/>
                  </a:lnTo>
                  <a:lnTo>
                    <a:pt x="36512" y="42972"/>
                  </a:lnTo>
                  <a:lnTo>
                    <a:pt x="36207" y="42606"/>
                  </a:lnTo>
                  <a:lnTo>
                    <a:pt x="36024" y="42545"/>
                  </a:lnTo>
                  <a:lnTo>
                    <a:pt x="35902" y="42484"/>
                  </a:lnTo>
                  <a:lnTo>
                    <a:pt x="35781" y="42606"/>
                  </a:lnTo>
                  <a:lnTo>
                    <a:pt x="35720" y="42789"/>
                  </a:lnTo>
                  <a:lnTo>
                    <a:pt x="35781" y="43094"/>
                  </a:lnTo>
                  <a:lnTo>
                    <a:pt x="35841" y="43399"/>
                  </a:lnTo>
                  <a:lnTo>
                    <a:pt x="36268" y="44496"/>
                  </a:lnTo>
                  <a:lnTo>
                    <a:pt x="36390" y="44861"/>
                  </a:lnTo>
                  <a:lnTo>
                    <a:pt x="36512" y="45288"/>
                  </a:lnTo>
                  <a:lnTo>
                    <a:pt x="36512" y="45471"/>
                  </a:lnTo>
                  <a:lnTo>
                    <a:pt x="36451" y="45593"/>
                  </a:lnTo>
                  <a:lnTo>
                    <a:pt x="36390" y="45654"/>
                  </a:lnTo>
                  <a:lnTo>
                    <a:pt x="36329" y="45715"/>
                  </a:lnTo>
                  <a:lnTo>
                    <a:pt x="36268" y="45654"/>
                  </a:lnTo>
                  <a:lnTo>
                    <a:pt x="36207" y="45593"/>
                  </a:lnTo>
                  <a:lnTo>
                    <a:pt x="36085" y="45410"/>
                  </a:lnTo>
                  <a:lnTo>
                    <a:pt x="35963" y="45166"/>
                  </a:lnTo>
                  <a:lnTo>
                    <a:pt x="35781" y="44739"/>
                  </a:lnTo>
                  <a:lnTo>
                    <a:pt x="35354" y="43642"/>
                  </a:lnTo>
                  <a:lnTo>
                    <a:pt x="35232" y="43216"/>
                  </a:lnTo>
                  <a:lnTo>
                    <a:pt x="35110" y="42972"/>
                  </a:lnTo>
                  <a:lnTo>
                    <a:pt x="35049" y="42911"/>
                  </a:lnTo>
                  <a:lnTo>
                    <a:pt x="34866" y="42911"/>
                  </a:lnTo>
                  <a:lnTo>
                    <a:pt x="34805" y="42972"/>
                  </a:lnTo>
                  <a:lnTo>
                    <a:pt x="34744" y="43216"/>
                  </a:lnTo>
                  <a:lnTo>
                    <a:pt x="34744" y="43642"/>
                  </a:lnTo>
                  <a:lnTo>
                    <a:pt x="34805" y="44739"/>
                  </a:lnTo>
                  <a:lnTo>
                    <a:pt x="34866" y="45166"/>
                  </a:lnTo>
                  <a:lnTo>
                    <a:pt x="34805" y="45410"/>
                  </a:lnTo>
                  <a:lnTo>
                    <a:pt x="34744" y="45593"/>
                  </a:lnTo>
                  <a:lnTo>
                    <a:pt x="34622" y="45654"/>
                  </a:lnTo>
                  <a:lnTo>
                    <a:pt x="34561" y="45593"/>
                  </a:lnTo>
                  <a:lnTo>
                    <a:pt x="34440" y="45349"/>
                  </a:lnTo>
                  <a:lnTo>
                    <a:pt x="34379" y="44800"/>
                  </a:lnTo>
                  <a:lnTo>
                    <a:pt x="34318" y="44130"/>
                  </a:lnTo>
                  <a:lnTo>
                    <a:pt x="34318" y="43825"/>
                  </a:lnTo>
                  <a:lnTo>
                    <a:pt x="34196" y="43338"/>
                  </a:lnTo>
                  <a:lnTo>
                    <a:pt x="34135" y="43094"/>
                  </a:lnTo>
                  <a:lnTo>
                    <a:pt x="34074" y="42911"/>
                  </a:lnTo>
                  <a:lnTo>
                    <a:pt x="33891" y="42850"/>
                  </a:lnTo>
                  <a:lnTo>
                    <a:pt x="33769" y="42911"/>
                  </a:lnTo>
                  <a:lnTo>
                    <a:pt x="33647" y="42972"/>
                  </a:lnTo>
                  <a:lnTo>
                    <a:pt x="33647" y="43094"/>
                  </a:lnTo>
                  <a:lnTo>
                    <a:pt x="33586" y="43338"/>
                  </a:lnTo>
                  <a:lnTo>
                    <a:pt x="33647" y="43825"/>
                  </a:lnTo>
                  <a:lnTo>
                    <a:pt x="33647" y="44252"/>
                  </a:lnTo>
                  <a:lnTo>
                    <a:pt x="33647" y="44618"/>
                  </a:lnTo>
                  <a:lnTo>
                    <a:pt x="33647" y="44800"/>
                  </a:lnTo>
                  <a:lnTo>
                    <a:pt x="33586" y="44983"/>
                  </a:lnTo>
                  <a:lnTo>
                    <a:pt x="33525" y="45044"/>
                  </a:lnTo>
                  <a:lnTo>
                    <a:pt x="33464" y="44983"/>
                  </a:lnTo>
                  <a:lnTo>
                    <a:pt x="33403" y="44922"/>
                  </a:lnTo>
                  <a:lnTo>
                    <a:pt x="33281" y="44679"/>
                  </a:lnTo>
                  <a:lnTo>
                    <a:pt x="33281" y="44435"/>
                  </a:lnTo>
                  <a:lnTo>
                    <a:pt x="33220" y="43886"/>
                  </a:lnTo>
                  <a:lnTo>
                    <a:pt x="33099" y="42667"/>
                  </a:lnTo>
                  <a:lnTo>
                    <a:pt x="33099" y="42423"/>
                  </a:lnTo>
                  <a:lnTo>
                    <a:pt x="33038" y="42240"/>
                  </a:lnTo>
                  <a:lnTo>
                    <a:pt x="32794" y="41509"/>
                  </a:lnTo>
                  <a:lnTo>
                    <a:pt x="32550" y="40717"/>
                  </a:lnTo>
                  <a:lnTo>
                    <a:pt x="32489" y="40412"/>
                  </a:lnTo>
                  <a:lnTo>
                    <a:pt x="32489" y="40046"/>
                  </a:lnTo>
                  <a:lnTo>
                    <a:pt x="32489" y="39863"/>
                  </a:lnTo>
                  <a:lnTo>
                    <a:pt x="32550" y="39741"/>
                  </a:lnTo>
                  <a:lnTo>
                    <a:pt x="32672" y="39619"/>
                  </a:lnTo>
                  <a:lnTo>
                    <a:pt x="32794" y="39498"/>
                  </a:lnTo>
                  <a:lnTo>
                    <a:pt x="32916" y="39437"/>
                  </a:lnTo>
                  <a:lnTo>
                    <a:pt x="32916" y="39376"/>
                  </a:lnTo>
                  <a:lnTo>
                    <a:pt x="32916" y="39315"/>
                  </a:lnTo>
                  <a:lnTo>
                    <a:pt x="32794" y="39254"/>
                  </a:lnTo>
                  <a:lnTo>
                    <a:pt x="32672" y="39254"/>
                  </a:lnTo>
                  <a:lnTo>
                    <a:pt x="32489" y="39376"/>
                  </a:lnTo>
                  <a:lnTo>
                    <a:pt x="32123" y="38400"/>
                  </a:lnTo>
                  <a:lnTo>
                    <a:pt x="31697" y="37364"/>
                  </a:lnTo>
                  <a:lnTo>
                    <a:pt x="30721" y="35414"/>
                  </a:lnTo>
                  <a:lnTo>
                    <a:pt x="29807" y="33463"/>
                  </a:lnTo>
                  <a:lnTo>
                    <a:pt x="29380" y="32488"/>
                  </a:lnTo>
                  <a:lnTo>
                    <a:pt x="29015" y="31452"/>
                  </a:lnTo>
                  <a:lnTo>
                    <a:pt x="28710" y="30355"/>
                  </a:lnTo>
                  <a:lnTo>
                    <a:pt x="28466" y="29257"/>
                  </a:lnTo>
                  <a:lnTo>
                    <a:pt x="28161" y="28160"/>
                  </a:lnTo>
                  <a:lnTo>
                    <a:pt x="27796" y="27063"/>
                  </a:lnTo>
                  <a:lnTo>
                    <a:pt x="27064" y="25356"/>
                  </a:lnTo>
                  <a:lnTo>
                    <a:pt x="27064" y="25174"/>
                  </a:lnTo>
                  <a:lnTo>
                    <a:pt x="27064" y="24991"/>
                  </a:lnTo>
                  <a:lnTo>
                    <a:pt x="27125" y="24747"/>
                  </a:lnTo>
                  <a:lnTo>
                    <a:pt x="27247" y="24625"/>
                  </a:lnTo>
                  <a:lnTo>
                    <a:pt x="27369" y="24503"/>
                  </a:lnTo>
                  <a:lnTo>
                    <a:pt x="27552" y="24259"/>
                  </a:lnTo>
                  <a:lnTo>
                    <a:pt x="27674" y="23955"/>
                  </a:lnTo>
                  <a:lnTo>
                    <a:pt x="27796" y="23345"/>
                  </a:lnTo>
                  <a:lnTo>
                    <a:pt x="27857" y="22735"/>
                  </a:lnTo>
                  <a:lnTo>
                    <a:pt x="27857" y="22126"/>
                  </a:lnTo>
                  <a:lnTo>
                    <a:pt x="27735" y="21455"/>
                  </a:lnTo>
                  <a:lnTo>
                    <a:pt x="27613" y="20846"/>
                  </a:lnTo>
                  <a:lnTo>
                    <a:pt x="27491" y="20541"/>
                  </a:lnTo>
                  <a:lnTo>
                    <a:pt x="27430" y="20236"/>
                  </a:lnTo>
                  <a:lnTo>
                    <a:pt x="27491" y="19566"/>
                  </a:lnTo>
                  <a:lnTo>
                    <a:pt x="27369" y="20175"/>
                  </a:lnTo>
                  <a:lnTo>
                    <a:pt x="27369" y="20358"/>
                  </a:lnTo>
                  <a:lnTo>
                    <a:pt x="27430" y="20602"/>
                  </a:lnTo>
                  <a:lnTo>
                    <a:pt x="27491" y="21212"/>
                  </a:lnTo>
                  <a:lnTo>
                    <a:pt x="27552" y="21821"/>
                  </a:lnTo>
                  <a:lnTo>
                    <a:pt x="27613" y="22370"/>
                  </a:lnTo>
                  <a:lnTo>
                    <a:pt x="27552" y="22979"/>
                  </a:lnTo>
                  <a:lnTo>
                    <a:pt x="27430" y="23589"/>
                  </a:lnTo>
                  <a:lnTo>
                    <a:pt x="27369" y="23833"/>
                  </a:lnTo>
                  <a:lnTo>
                    <a:pt x="27186" y="24076"/>
                  </a:lnTo>
                  <a:lnTo>
                    <a:pt x="27064" y="24320"/>
                  </a:lnTo>
                  <a:lnTo>
                    <a:pt x="26820" y="24503"/>
                  </a:lnTo>
                  <a:lnTo>
                    <a:pt x="26637" y="24686"/>
                  </a:lnTo>
                  <a:lnTo>
                    <a:pt x="26394" y="24808"/>
                  </a:lnTo>
                  <a:lnTo>
                    <a:pt x="25845" y="24991"/>
                  </a:lnTo>
                  <a:lnTo>
                    <a:pt x="25297" y="25052"/>
                  </a:lnTo>
                  <a:lnTo>
                    <a:pt x="24016" y="25235"/>
                  </a:lnTo>
                  <a:lnTo>
                    <a:pt x="23468" y="25295"/>
                  </a:lnTo>
                  <a:lnTo>
                    <a:pt x="22797" y="25295"/>
                  </a:lnTo>
                  <a:lnTo>
                    <a:pt x="22676" y="25235"/>
                  </a:lnTo>
                  <a:lnTo>
                    <a:pt x="22493" y="25174"/>
                  </a:lnTo>
                  <a:lnTo>
                    <a:pt x="22249" y="24991"/>
                  </a:lnTo>
                  <a:lnTo>
                    <a:pt x="21639" y="24625"/>
                  </a:lnTo>
                  <a:lnTo>
                    <a:pt x="20359" y="23894"/>
                  </a:lnTo>
                  <a:lnTo>
                    <a:pt x="21883" y="24991"/>
                  </a:lnTo>
                  <a:lnTo>
                    <a:pt x="22249" y="25295"/>
                  </a:lnTo>
                  <a:lnTo>
                    <a:pt x="22432" y="25417"/>
                  </a:lnTo>
                  <a:lnTo>
                    <a:pt x="22676" y="25539"/>
                  </a:lnTo>
                  <a:lnTo>
                    <a:pt x="22797" y="25600"/>
                  </a:lnTo>
                  <a:lnTo>
                    <a:pt x="23346" y="25600"/>
                  </a:lnTo>
                  <a:lnTo>
                    <a:pt x="24260" y="25539"/>
                  </a:lnTo>
                  <a:lnTo>
                    <a:pt x="25175" y="25417"/>
                  </a:lnTo>
                  <a:lnTo>
                    <a:pt x="26028" y="25295"/>
                  </a:lnTo>
                  <a:lnTo>
                    <a:pt x="26455" y="25174"/>
                  </a:lnTo>
                  <a:lnTo>
                    <a:pt x="26820" y="24991"/>
                  </a:lnTo>
                  <a:lnTo>
                    <a:pt x="26698" y="25539"/>
                  </a:lnTo>
                  <a:lnTo>
                    <a:pt x="25845" y="28099"/>
                  </a:lnTo>
                  <a:lnTo>
                    <a:pt x="25784" y="28282"/>
                  </a:lnTo>
                  <a:lnTo>
                    <a:pt x="25723" y="28709"/>
                  </a:lnTo>
                  <a:lnTo>
                    <a:pt x="25784" y="30416"/>
                  </a:lnTo>
                  <a:lnTo>
                    <a:pt x="25784" y="32610"/>
                  </a:lnTo>
                  <a:lnTo>
                    <a:pt x="25784" y="32976"/>
                  </a:lnTo>
                  <a:lnTo>
                    <a:pt x="25723" y="33280"/>
                  </a:lnTo>
                  <a:lnTo>
                    <a:pt x="25723" y="33585"/>
                  </a:lnTo>
                  <a:lnTo>
                    <a:pt x="25723" y="33890"/>
                  </a:lnTo>
                  <a:lnTo>
                    <a:pt x="25845" y="34195"/>
                  </a:lnTo>
                  <a:lnTo>
                    <a:pt x="26028" y="35109"/>
                  </a:lnTo>
                  <a:lnTo>
                    <a:pt x="26333" y="36877"/>
                  </a:lnTo>
                  <a:lnTo>
                    <a:pt x="26455" y="37730"/>
                  </a:lnTo>
                  <a:lnTo>
                    <a:pt x="26516" y="38644"/>
                  </a:lnTo>
                  <a:lnTo>
                    <a:pt x="26516" y="40412"/>
                  </a:lnTo>
                  <a:lnTo>
                    <a:pt x="26455" y="42240"/>
                  </a:lnTo>
                  <a:lnTo>
                    <a:pt x="26394" y="44008"/>
                  </a:lnTo>
                  <a:lnTo>
                    <a:pt x="26272" y="45776"/>
                  </a:lnTo>
                  <a:lnTo>
                    <a:pt x="26028" y="47543"/>
                  </a:lnTo>
                  <a:lnTo>
                    <a:pt x="25784" y="49311"/>
                  </a:lnTo>
                  <a:lnTo>
                    <a:pt x="25479" y="51079"/>
                  </a:lnTo>
                  <a:lnTo>
                    <a:pt x="25053" y="52846"/>
                  </a:lnTo>
                  <a:lnTo>
                    <a:pt x="24565" y="54553"/>
                  </a:lnTo>
                  <a:lnTo>
                    <a:pt x="24382" y="55406"/>
                  </a:lnTo>
                  <a:lnTo>
                    <a:pt x="24260" y="56260"/>
                  </a:lnTo>
                  <a:lnTo>
                    <a:pt x="24260" y="57235"/>
                  </a:lnTo>
                  <a:lnTo>
                    <a:pt x="24321" y="58210"/>
                  </a:lnTo>
                  <a:lnTo>
                    <a:pt x="24504" y="59063"/>
                  </a:lnTo>
                  <a:lnTo>
                    <a:pt x="24687" y="59917"/>
                  </a:lnTo>
                  <a:lnTo>
                    <a:pt x="24931" y="60770"/>
                  </a:lnTo>
                  <a:lnTo>
                    <a:pt x="25053" y="61684"/>
                  </a:lnTo>
                  <a:lnTo>
                    <a:pt x="25114" y="62538"/>
                  </a:lnTo>
                  <a:lnTo>
                    <a:pt x="25114" y="63391"/>
                  </a:lnTo>
                  <a:lnTo>
                    <a:pt x="24992" y="64244"/>
                  </a:lnTo>
                  <a:lnTo>
                    <a:pt x="24870" y="65098"/>
                  </a:lnTo>
                  <a:lnTo>
                    <a:pt x="24565" y="66317"/>
                  </a:lnTo>
                  <a:lnTo>
                    <a:pt x="24260" y="67475"/>
                  </a:lnTo>
                  <a:lnTo>
                    <a:pt x="23529" y="69791"/>
                  </a:lnTo>
                  <a:lnTo>
                    <a:pt x="22493" y="73326"/>
                  </a:lnTo>
                  <a:lnTo>
                    <a:pt x="22127" y="74789"/>
                  </a:lnTo>
                  <a:lnTo>
                    <a:pt x="22066" y="75216"/>
                  </a:lnTo>
                  <a:lnTo>
                    <a:pt x="22005" y="75460"/>
                  </a:lnTo>
                  <a:lnTo>
                    <a:pt x="22066" y="75704"/>
                  </a:lnTo>
                  <a:lnTo>
                    <a:pt x="22127" y="75947"/>
                  </a:lnTo>
                  <a:lnTo>
                    <a:pt x="22249" y="76252"/>
                  </a:lnTo>
                  <a:lnTo>
                    <a:pt x="22493" y="76740"/>
                  </a:lnTo>
                  <a:lnTo>
                    <a:pt x="22858" y="77410"/>
                  </a:lnTo>
                  <a:lnTo>
                    <a:pt x="23346" y="78081"/>
                  </a:lnTo>
                  <a:lnTo>
                    <a:pt x="23590" y="78386"/>
                  </a:lnTo>
                  <a:lnTo>
                    <a:pt x="23834" y="78568"/>
                  </a:lnTo>
                  <a:lnTo>
                    <a:pt x="24260" y="78873"/>
                  </a:lnTo>
                  <a:lnTo>
                    <a:pt x="24321" y="78995"/>
                  </a:lnTo>
                  <a:lnTo>
                    <a:pt x="24321" y="79056"/>
                  </a:lnTo>
                  <a:lnTo>
                    <a:pt x="24260" y="79117"/>
                  </a:lnTo>
                  <a:lnTo>
                    <a:pt x="24199" y="79178"/>
                  </a:lnTo>
                  <a:lnTo>
                    <a:pt x="23956" y="79239"/>
                  </a:lnTo>
                  <a:lnTo>
                    <a:pt x="23773" y="79300"/>
                  </a:lnTo>
                  <a:lnTo>
                    <a:pt x="22919" y="79483"/>
                  </a:lnTo>
                  <a:lnTo>
                    <a:pt x="22493" y="79544"/>
                  </a:lnTo>
                  <a:lnTo>
                    <a:pt x="22066" y="79605"/>
                  </a:lnTo>
                  <a:lnTo>
                    <a:pt x="21700" y="79544"/>
                  </a:lnTo>
                  <a:lnTo>
                    <a:pt x="21578" y="79422"/>
                  </a:lnTo>
                  <a:lnTo>
                    <a:pt x="21578" y="79300"/>
                  </a:lnTo>
                  <a:lnTo>
                    <a:pt x="21517" y="78995"/>
                  </a:lnTo>
                  <a:lnTo>
                    <a:pt x="21456" y="78873"/>
                  </a:lnTo>
                  <a:lnTo>
                    <a:pt x="21335" y="78751"/>
                  </a:lnTo>
                  <a:lnTo>
                    <a:pt x="21213" y="78751"/>
                  </a:lnTo>
                  <a:lnTo>
                    <a:pt x="21213" y="78873"/>
                  </a:lnTo>
                  <a:lnTo>
                    <a:pt x="21274" y="79117"/>
                  </a:lnTo>
                  <a:lnTo>
                    <a:pt x="21335" y="79422"/>
                  </a:lnTo>
                  <a:lnTo>
                    <a:pt x="21335" y="79605"/>
                  </a:lnTo>
                  <a:lnTo>
                    <a:pt x="21335" y="79727"/>
                  </a:lnTo>
                  <a:lnTo>
                    <a:pt x="21213" y="79848"/>
                  </a:lnTo>
                  <a:lnTo>
                    <a:pt x="21030" y="79909"/>
                  </a:lnTo>
                  <a:lnTo>
                    <a:pt x="20725" y="79970"/>
                  </a:lnTo>
                  <a:lnTo>
                    <a:pt x="20359" y="79970"/>
                  </a:lnTo>
                  <a:lnTo>
                    <a:pt x="20176" y="79909"/>
                  </a:lnTo>
                  <a:lnTo>
                    <a:pt x="19994" y="79848"/>
                  </a:lnTo>
                  <a:lnTo>
                    <a:pt x="19872" y="79666"/>
                  </a:lnTo>
                  <a:lnTo>
                    <a:pt x="19750" y="79422"/>
                  </a:lnTo>
                  <a:lnTo>
                    <a:pt x="19628" y="78995"/>
                  </a:lnTo>
                  <a:lnTo>
                    <a:pt x="19628" y="78507"/>
                  </a:lnTo>
                  <a:lnTo>
                    <a:pt x="19628" y="78020"/>
                  </a:lnTo>
                  <a:lnTo>
                    <a:pt x="19628" y="75582"/>
                  </a:lnTo>
                  <a:lnTo>
                    <a:pt x="19750" y="74119"/>
                  </a:lnTo>
                  <a:lnTo>
                    <a:pt x="19872" y="72656"/>
                  </a:lnTo>
                  <a:lnTo>
                    <a:pt x="19994" y="71193"/>
                  </a:lnTo>
                  <a:lnTo>
                    <a:pt x="20115" y="69669"/>
                  </a:lnTo>
                  <a:lnTo>
                    <a:pt x="20115" y="68816"/>
                  </a:lnTo>
                  <a:lnTo>
                    <a:pt x="20055" y="67963"/>
                  </a:lnTo>
                  <a:lnTo>
                    <a:pt x="19994" y="66195"/>
                  </a:lnTo>
                  <a:lnTo>
                    <a:pt x="19933" y="64915"/>
                  </a:lnTo>
                  <a:lnTo>
                    <a:pt x="19994" y="63696"/>
                  </a:lnTo>
                  <a:lnTo>
                    <a:pt x="20055" y="62172"/>
                  </a:lnTo>
                  <a:lnTo>
                    <a:pt x="20176" y="60587"/>
                  </a:lnTo>
                  <a:lnTo>
                    <a:pt x="20237" y="59734"/>
                  </a:lnTo>
                  <a:lnTo>
                    <a:pt x="20298" y="58820"/>
                  </a:lnTo>
                  <a:lnTo>
                    <a:pt x="20298" y="58515"/>
                  </a:lnTo>
                  <a:lnTo>
                    <a:pt x="20237" y="58271"/>
                  </a:lnTo>
                  <a:lnTo>
                    <a:pt x="20115" y="57905"/>
                  </a:lnTo>
                  <a:lnTo>
                    <a:pt x="19994" y="57540"/>
                  </a:lnTo>
                  <a:lnTo>
                    <a:pt x="19872" y="57113"/>
                  </a:lnTo>
                  <a:lnTo>
                    <a:pt x="19872" y="56625"/>
                  </a:lnTo>
                  <a:lnTo>
                    <a:pt x="19994" y="55772"/>
                  </a:lnTo>
                  <a:lnTo>
                    <a:pt x="19994" y="55345"/>
                  </a:lnTo>
                  <a:lnTo>
                    <a:pt x="19994" y="54919"/>
                  </a:lnTo>
                  <a:lnTo>
                    <a:pt x="19933" y="54065"/>
                  </a:lnTo>
                  <a:lnTo>
                    <a:pt x="19750" y="52359"/>
                  </a:lnTo>
                  <a:lnTo>
                    <a:pt x="19689" y="50652"/>
                  </a:lnTo>
                  <a:lnTo>
                    <a:pt x="19689" y="48275"/>
                  </a:lnTo>
                  <a:lnTo>
                    <a:pt x="19689" y="45898"/>
                  </a:lnTo>
                  <a:lnTo>
                    <a:pt x="19628" y="44130"/>
                  </a:lnTo>
                  <a:lnTo>
                    <a:pt x="19628" y="43338"/>
                  </a:lnTo>
                  <a:lnTo>
                    <a:pt x="19628" y="43155"/>
                  </a:lnTo>
                  <a:lnTo>
                    <a:pt x="19628" y="42911"/>
                  </a:lnTo>
                  <a:lnTo>
                    <a:pt x="19872" y="42911"/>
                  </a:lnTo>
                  <a:lnTo>
                    <a:pt x="20237" y="42789"/>
                  </a:lnTo>
                  <a:lnTo>
                    <a:pt x="20542" y="42667"/>
                  </a:lnTo>
                  <a:lnTo>
                    <a:pt x="20786" y="42423"/>
                  </a:lnTo>
                  <a:lnTo>
                    <a:pt x="20969" y="42119"/>
                  </a:lnTo>
                  <a:lnTo>
                    <a:pt x="21030" y="41814"/>
                  </a:lnTo>
                  <a:lnTo>
                    <a:pt x="21030" y="41509"/>
                  </a:lnTo>
                  <a:lnTo>
                    <a:pt x="20847" y="41936"/>
                  </a:lnTo>
                  <a:lnTo>
                    <a:pt x="20725" y="42119"/>
                  </a:lnTo>
                  <a:lnTo>
                    <a:pt x="20542" y="42301"/>
                  </a:lnTo>
                  <a:lnTo>
                    <a:pt x="20359" y="42423"/>
                  </a:lnTo>
                  <a:lnTo>
                    <a:pt x="20115" y="42484"/>
                  </a:lnTo>
                  <a:lnTo>
                    <a:pt x="19567" y="42545"/>
                  </a:lnTo>
                  <a:lnTo>
                    <a:pt x="19018" y="42484"/>
                  </a:lnTo>
                  <a:lnTo>
                    <a:pt x="18774" y="42423"/>
                  </a:lnTo>
                  <a:lnTo>
                    <a:pt x="18592" y="42301"/>
                  </a:lnTo>
                  <a:lnTo>
                    <a:pt x="18409" y="42119"/>
                  </a:lnTo>
                  <a:lnTo>
                    <a:pt x="18287" y="41936"/>
                  </a:lnTo>
                  <a:lnTo>
                    <a:pt x="18104" y="41509"/>
                  </a:lnTo>
                  <a:lnTo>
                    <a:pt x="18104" y="41753"/>
                  </a:lnTo>
                  <a:lnTo>
                    <a:pt x="18104" y="41997"/>
                  </a:lnTo>
                  <a:lnTo>
                    <a:pt x="18226" y="42240"/>
                  </a:lnTo>
                  <a:lnTo>
                    <a:pt x="18348" y="42484"/>
                  </a:lnTo>
                  <a:lnTo>
                    <a:pt x="18592" y="42667"/>
                  </a:lnTo>
                  <a:lnTo>
                    <a:pt x="18896" y="42789"/>
                  </a:lnTo>
                  <a:lnTo>
                    <a:pt x="19201" y="42850"/>
                  </a:lnTo>
                  <a:lnTo>
                    <a:pt x="19323" y="42911"/>
                  </a:lnTo>
                  <a:lnTo>
                    <a:pt x="19445" y="42911"/>
                  </a:lnTo>
                  <a:lnTo>
                    <a:pt x="19445" y="43033"/>
                  </a:lnTo>
                  <a:lnTo>
                    <a:pt x="19445" y="43094"/>
                  </a:lnTo>
                  <a:lnTo>
                    <a:pt x="19384" y="43642"/>
                  </a:lnTo>
                  <a:lnTo>
                    <a:pt x="19384" y="46324"/>
                  </a:lnTo>
                  <a:lnTo>
                    <a:pt x="19384" y="48458"/>
                  </a:lnTo>
                  <a:lnTo>
                    <a:pt x="19384" y="50652"/>
                  </a:lnTo>
                  <a:lnTo>
                    <a:pt x="19323" y="51993"/>
                  </a:lnTo>
                  <a:lnTo>
                    <a:pt x="19201" y="53395"/>
                  </a:lnTo>
                  <a:lnTo>
                    <a:pt x="19079" y="54858"/>
                  </a:lnTo>
                  <a:lnTo>
                    <a:pt x="19079" y="55528"/>
                  </a:lnTo>
                  <a:lnTo>
                    <a:pt x="19079" y="56260"/>
                  </a:lnTo>
                  <a:lnTo>
                    <a:pt x="19140" y="56930"/>
                  </a:lnTo>
                  <a:lnTo>
                    <a:pt x="19018" y="57662"/>
                  </a:lnTo>
                  <a:lnTo>
                    <a:pt x="18835" y="58149"/>
                  </a:lnTo>
                  <a:lnTo>
                    <a:pt x="18774" y="58393"/>
                  </a:lnTo>
                  <a:lnTo>
                    <a:pt x="18714" y="58637"/>
                  </a:lnTo>
                  <a:lnTo>
                    <a:pt x="18714" y="59368"/>
                  </a:lnTo>
                  <a:lnTo>
                    <a:pt x="18835" y="60100"/>
                  </a:lnTo>
                  <a:lnTo>
                    <a:pt x="18896" y="60831"/>
                  </a:lnTo>
                  <a:lnTo>
                    <a:pt x="18957" y="61563"/>
                  </a:lnTo>
                  <a:lnTo>
                    <a:pt x="19018" y="63818"/>
                  </a:lnTo>
                  <a:lnTo>
                    <a:pt x="19079" y="64854"/>
                  </a:lnTo>
                  <a:lnTo>
                    <a:pt x="19079" y="65829"/>
                  </a:lnTo>
                  <a:lnTo>
                    <a:pt x="19018" y="67292"/>
                  </a:lnTo>
                  <a:lnTo>
                    <a:pt x="18896" y="68755"/>
                  </a:lnTo>
                  <a:lnTo>
                    <a:pt x="18957" y="70218"/>
                  </a:lnTo>
                  <a:lnTo>
                    <a:pt x="19079" y="71681"/>
                  </a:lnTo>
                  <a:lnTo>
                    <a:pt x="19262" y="73144"/>
                  </a:lnTo>
                  <a:lnTo>
                    <a:pt x="19384" y="74606"/>
                  </a:lnTo>
                  <a:lnTo>
                    <a:pt x="19384" y="75886"/>
                  </a:lnTo>
                  <a:lnTo>
                    <a:pt x="19384" y="77959"/>
                  </a:lnTo>
                  <a:lnTo>
                    <a:pt x="19384" y="78873"/>
                  </a:lnTo>
                  <a:lnTo>
                    <a:pt x="19384" y="79178"/>
                  </a:lnTo>
                  <a:lnTo>
                    <a:pt x="19323" y="79422"/>
                  </a:lnTo>
                  <a:lnTo>
                    <a:pt x="19140" y="79727"/>
                  </a:lnTo>
                  <a:lnTo>
                    <a:pt x="18957" y="79909"/>
                  </a:lnTo>
                  <a:lnTo>
                    <a:pt x="18653" y="79970"/>
                  </a:lnTo>
                  <a:lnTo>
                    <a:pt x="18348" y="79970"/>
                  </a:lnTo>
                  <a:lnTo>
                    <a:pt x="18043" y="79909"/>
                  </a:lnTo>
                  <a:lnTo>
                    <a:pt x="17799" y="79787"/>
                  </a:lnTo>
                  <a:lnTo>
                    <a:pt x="17738" y="79666"/>
                  </a:lnTo>
                  <a:lnTo>
                    <a:pt x="17677" y="79605"/>
                  </a:lnTo>
                  <a:lnTo>
                    <a:pt x="17738" y="79361"/>
                  </a:lnTo>
                  <a:lnTo>
                    <a:pt x="17799" y="79056"/>
                  </a:lnTo>
                  <a:lnTo>
                    <a:pt x="17860" y="78934"/>
                  </a:lnTo>
                  <a:lnTo>
                    <a:pt x="17921" y="78873"/>
                  </a:lnTo>
                  <a:lnTo>
                    <a:pt x="17860" y="78812"/>
                  </a:lnTo>
                  <a:lnTo>
                    <a:pt x="17799" y="78751"/>
                  </a:lnTo>
                  <a:lnTo>
                    <a:pt x="17677" y="78751"/>
                  </a:lnTo>
                  <a:lnTo>
                    <a:pt x="17616" y="78812"/>
                  </a:lnTo>
                  <a:lnTo>
                    <a:pt x="17555" y="78995"/>
                  </a:lnTo>
                  <a:lnTo>
                    <a:pt x="17555" y="79178"/>
                  </a:lnTo>
                  <a:lnTo>
                    <a:pt x="17494" y="79300"/>
                  </a:lnTo>
                  <a:lnTo>
                    <a:pt x="17434" y="79483"/>
                  </a:lnTo>
                  <a:lnTo>
                    <a:pt x="17312" y="79544"/>
                  </a:lnTo>
                  <a:lnTo>
                    <a:pt x="17129" y="79605"/>
                  </a:lnTo>
                  <a:lnTo>
                    <a:pt x="16824" y="79605"/>
                  </a:lnTo>
                  <a:lnTo>
                    <a:pt x="16458" y="79544"/>
                  </a:lnTo>
                  <a:lnTo>
                    <a:pt x="16032" y="79483"/>
                  </a:lnTo>
                  <a:lnTo>
                    <a:pt x="15361" y="79361"/>
                  </a:lnTo>
                  <a:lnTo>
                    <a:pt x="14995" y="79239"/>
                  </a:lnTo>
                  <a:lnTo>
                    <a:pt x="14813" y="79178"/>
                  </a:lnTo>
                  <a:lnTo>
                    <a:pt x="14752" y="79117"/>
                  </a:lnTo>
                  <a:lnTo>
                    <a:pt x="14691" y="79056"/>
                  </a:lnTo>
                  <a:lnTo>
                    <a:pt x="14691" y="78934"/>
                  </a:lnTo>
                  <a:lnTo>
                    <a:pt x="14813" y="78873"/>
                  </a:lnTo>
                  <a:lnTo>
                    <a:pt x="14995" y="78751"/>
                  </a:lnTo>
                  <a:lnTo>
                    <a:pt x="15483" y="78386"/>
                  </a:lnTo>
                  <a:lnTo>
                    <a:pt x="15910" y="77898"/>
                  </a:lnTo>
                  <a:lnTo>
                    <a:pt x="16214" y="77349"/>
                  </a:lnTo>
                  <a:lnTo>
                    <a:pt x="16519" y="76801"/>
                  </a:lnTo>
                  <a:lnTo>
                    <a:pt x="16824" y="76252"/>
                  </a:lnTo>
                  <a:lnTo>
                    <a:pt x="17007" y="75765"/>
                  </a:lnTo>
                  <a:lnTo>
                    <a:pt x="17007" y="75399"/>
                  </a:lnTo>
                  <a:lnTo>
                    <a:pt x="16946" y="75033"/>
                  </a:lnTo>
                  <a:lnTo>
                    <a:pt x="16763" y="74058"/>
                  </a:lnTo>
                  <a:lnTo>
                    <a:pt x="16519" y="73144"/>
                  </a:lnTo>
                  <a:lnTo>
                    <a:pt x="15910" y="71315"/>
                  </a:lnTo>
                  <a:lnTo>
                    <a:pt x="15239" y="68938"/>
                  </a:lnTo>
                  <a:lnTo>
                    <a:pt x="14813" y="67536"/>
                  </a:lnTo>
                  <a:lnTo>
                    <a:pt x="14386" y="66073"/>
                  </a:lnTo>
                  <a:lnTo>
                    <a:pt x="14081" y="64610"/>
                  </a:lnTo>
                  <a:lnTo>
                    <a:pt x="13959" y="63879"/>
                  </a:lnTo>
                  <a:lnTo>
                    <a:pt x="13898" y="63147"/>
                  </a:lnTo>
                  <a:lnTo>
                    <a:pt x="13959" y="62355"/>
                  </a:lnTo>
                  <a:lnTo>
                    <a:pt x="14020" y="61623"/>
                  </a:lnTo>
                  <a:lnTo>
                    <a:pt x="14142" y="60831"/>
                  </a:lnTo>
                  <a:lnTo>
                    <a:pt x="14325" y="60100"/>
                  </a:lnTo>
                  <a:lnTo>
                    <a:pt x="14630" y="58698"/>
                  </a:lnTo>
                  <a:lnTo>
                    <a:pt x="14752" y="57966"/>
                  </a:lnTo>
                  <a:lnTo>
                    <a:pt x="14813" y="57235"/>
                  </a:lnTo>
                  <a:lnTo>
                    <a:pt x="14752" y="56686"/>
                  </a:lnTo>
                  <a:lnTo>
                    <a:pt x="14752" y="56077"/>
                  </a:lnTo>
                  <a:lnTo>
                    <a:pt x="14508" y="54919"/>
                  </a:lnTo>
                  <a:lnTo>
                    <a:pt x="14264" y="53761"/>
                  </a:lnTo>
                  <a:lnTo>
                    <a:pt x="13959" y="52602"/>
                  </a:lnTo>
                  <a:lnTo>
                    <a:pt x="13593" y="51079"/>
                  </a:lnTo>
                  <a:lnTo>
                    <a:pt x="13289" y="49555"/>
                  </a:lnTo>
                  <a:lnTo>
                    <a:pt x="13045" y="48031"/>
                  </a:lnTo>
                  <a:lnTo>
                    <a:pt x="12862" y="46446"/>
                  </a:lnTo>
                  <a:lnTo>
                    <a:pt x="12618" y="43399"/>
                  </a:lnTo>
                  <a:lnTo>
                    <a:pt x="12557" y="40290"/>
                  </a:lnTo>
                  <a:lnTo>
                    <a:pt x="12557" y="38766"/>
                  </a:lnTo>
                  <a:lnTo>
                    <a:pt x="12557" y="38035"/>
                  </a:lnTo>
                  <a:lnTo>
                    <a:pt x="12679" y="37242"/>
                  </a:lnTo>
                  <a:lnTo>
                    <a:pt x="12862" y="35658"/>
                  </a:lnTo>
                  <a:lnTo>
                    <a:pt x="13167" y="34134"/>
                  </a:lnTo>
                  <a:lnTo>
                    <a:pt x="13228" y="33890"/>
                  </a:lnTo>
                  <a:lnTo>
                    <a:pt x="13228" y="33585"/>
                  </a:lnTo>
                  <a:lnTo>
                    <a:pt x="13167" y="33280"/>
                  </a:lnTo>
                  <a:lnTo>
                    <a:pt x="13045" y="32976"/>
                  </a:lnTo>
                  <a:lnTo>
                    <a:pt x="13045" y="29379"/>
                  </a:lnTo>
                  <a:lnTo>
                    <a:pt x="13045" y="28587"/>
                  </a:lnTo>
                  <a:lnTo>
                    <a:pt x="12984" y="28343"/>
                  </a:lnTo>
                  <a:lnTo>
                    <a:pt x="12923" y="28038"/>
                  </a:lnTo>
                  <a:lnTo>
                    <a:pt x="12801" y="27673"/>
                  </a:lnTo>
                  <a:lnTo>
                    <a:pt x="12496" y="26576"/>
                  </a:lnTo>
                  <a:lnTo>
                    <a:pt x="12192" y="25600"/>
                  </a:lnTo>
                  <a:lnTo>
                    <a:pt x="12192" y="25235"/>
                  </a:lnTo>
                  <a:lnTo>
                    <a:pt x="12131" y="24930"/>
                  </a:lnTo>
                  <a:lnTo>
                    <a:pt x="12496" y="25113"/>
                  </a:lnTo>
                  <a:lnTo>
                    <a:pt x="12923" y="25235"/>
                  </a:lnTo>
                  <a:lnTo>
                    <a:pt x="13776" y="25417"/>
                  </a:lnTo>
                  <a:lnTo>
                    <a:pt x="14691" y="25539"/>
                  </a:lnTo>
                  <a:lnTo>
                    <a:pt x="15666" y="25600"/>
                  </a:lnTo>
                  <a:lnTo>
                    <a:pt x="16214" y="25600"/>
                  </a:lnTo>
                  <a:lnTo>
                    <a:pt x="16397" y="25539"/>
                  </a:lnTo>
                  <a:lnTo>
                    <a:pt x="16519" y="25478"/>
                  </a:lnTo>
                  <a:lnTo>
                    <a:pt x="16702" y="25356"/>
                  </a:lnTo>
                  <a:lnTo>
                    <a:pt x="17068" y="25052"/>
                  </a:lnTo>
                  <a:lnTo>
                    <a:pt x="18653" y="23894"/>
                  </a:lnTo>
                  <a:lnTo>
                    <a:pt x="18653" y="23894"/>
                  </a:lnTo>
                  <a:lnTo>
                    <a:pt x="16519" y="25113"/>
                  </a:lnTo>
                  <a:lnTo>
                    <a:pt x="16397" y="25235"/>
                  </a:lnTo>
                  <a:lnTo>
                    <a:pt x="16275" y="25295"/>
                  </a:lnTo>
                  <a:lnTo>
                    <a:pt x="15971" y="25295"/>
                  </a:lnTo>
                  <a:lnTo>
                    <a:pt x="15361" y="25235"/>
                  </a:lnTo>
                  <a:lnTo>
                    <a:pt x="14081" y="25113"/>
                  </a:lnTo>
                  <a:lnTo>
                    <a:pt x="13532" y="25052"/>
                  </a:lnTo>
                  <a:lnTo>
                    <a:pt x="12923" y="24930"/>
                  </a:lnTo>
                  <a:lnTo>
                    <a:pt x="12435" y="24686"/>
                  </a:lnTo>
                  <a:lnTo>
                    <a:pt x="12192" y="24503"/>
                  </a:lnTo>
                  <a:lnTo>
                    <a:pt x="11948" y="24320"/>
                  </a:lnTo>
                  <a:lnTo>
                    <a:pt x="11826" y="24076"/>
                  </a:lnTo>
                  <a:lnTo>
                    <a:pt x="11704" y="23833"/>
                  </a:lnTo>
                  <a:lnTo>
                    <a:pt x="11521" y="23284"/>
                  </a:lnTo>
                  <a:lnTo>
                    <a:pt x="11460" y="22735"/>
                  </a:lnTo>
                  <a:lnTo>
                    <a:pt x="11460" y="22126"/>
                  </a:lnTo>
                  <a:lnTo>
                    <a:pt x="11521" y="21455"/>
                  </a:lnTo>
                  <a:lnTo>
                    <a:pt x="11582" y="20785"/>
                  </a:lnTo>
                  <a:lnTo>
                    <a:pt x="11643" y="20541"/>
                  </a:lnTo>
                  <a:lnTo>
                    <a:pt x="11704" y="20297"/>
                  </a:lnTo>
                  <a:lnTo>
                    <a:pt x="11521" y="19566"/>
                  </a:lnTo>
                  <a:lnTo>
                    <a:pt x="11582" y="20114"/>
                  </a:lnTo>
                  <a:lnTo>
                    <a:pt x="11582" y="20419"/>
                  </a:lnTo>
                  <a:lnTo>
                    <a:pt x="11460" y="20724"/>
                  </a:lnTo>
                  <a:lnTo>
                    <a:pt x="11338" y="21212"/>
                  </a:lnTo>
                  <a:lnTo>
                    <a:pt x="11216" y="21760"/>
                  </a:lnTo>
                  <a:lnTo>
                    <a:pt x="11216" y="22309"/>
                  </a:lnTo>
                  <a:lnTo>
                    <a:pt x="11216" y="22918"/>
                  </a:lnTo>
                  <a:lnTo>
                    <a:pt x="11277" y="23467"/>
                  </a:lnTo>
                  <a:lnTo>
                    <a:pt x="11399" y="24015"/>
                  </a:lnTo>
                  <a:lnTo>
                    <a:pt x="11643" y="24442"/>
                  </a:lnTo>
                  <a:lnTo>
                    <a:pt x="11765" y="24564"/>
                  </a:lnTo>
                  <a:lnTo>
                    <a:pt x="11826" y="24747"/>
                  </a:lnTo>
                  <a:lnTo>
                    <a:pt x="11887" y="24991"/>
                  </a:lnTo>
                  <a:lnTo>
                    <a:pt x="11887" y="25235"/>
                  </a:lnTo>
                  <a:lnTo>
                    <a:pt x="11887" y="25478"/>
                  </a:lnTo>
                  <a:lnTo>
                    <a:pt x="11765" y="25722"/>
                  </a:lnTo>
                  <a:lnTo>
                    <a:pt x="11460" y="26515"/>
                  </a:lnTo>
                  <a:lnTo>
                    <a:pt x="11033" y="27612"/>
                  </a:lnTo>
                  <a:lnTo>
                    <a:pt x="10729" y="28648"/>
                  </a:lnTo>
                  <a:lnTo>
                    <a:pt x="10485" y="29745"/>
                  </a:lnTo>
                  <a:lnTo>
                    <a:pt x="10241" y="30842"/>
                  </a:lnTo>
                  <a:lnTo>
                    <a:pt x="9875" y="31939"/>
                  </a:lnTo>
                  <a:lnTo>
                    <a:pt x="9449" y="33037"/>
                  </a:lnTo>
                  <a:lnTo>
                    <a:pt x="8961" y="34134"/>
                  </a:lnTo>
                  <a:lnTo>
                    <a:pt x="8412" y="35170"/>
                  </a:lnTo>
                  <a:lnTo>
                    <a:pt x="7437" y="37242"/>
                  </a:lnTo>
                  <a:lnTo>
                    <a:pt x="6950" y="38278"/>
                  </a:lnTo>
                  <a:lnTo>
                    <a:pt x="6523" y="39376"/>
                  </a:lnTo>
                  <a:lnTo>
                    <a:pt x="6340" y="39254"/>
                  </a:lnTo>
                  <a:lnTo>
                    <a:pt x="6157" y="39254"/>
                  </a:lnTo>
                  <a:lnTo>
                    <a:pt x="6157" y="39315"/>
                  </a:lnTo>
                  <a:lnTo>
                    <a:pt x="6096" y="39376"/>
                  </a:lnTo>
                  <a:lnTo>
                    <a:pt x="6157" y="39437"/>
                  </a:lnTo>
                  <a:lnTo>
                    <a:pt x="6157" y="39498"/>
                  </a:lnTo>
                  <a:lnTo>
                    <a:pt x="6279" y="39498"/>
                  </a:lnTo>
                  <a:lnTo>
                    <a:pt x="6462" y="39619"/>
                  </a:lnTo>
                  <a:lnTo>
                    <a:pt x="6523" y="39802"/>
                  </a:lnTo>
                  <a:lnTo>
                    <a:pt x="6584" y="39985"/>
                  </a:lnTo>
                  <a:lnTo>
                    <a:pt x="6584" y="40229"/>
                  </a:lnTo>
                  <a:lnTo>
                    <a:pt x="6523" y="40717"/>
                  </a:lnTo>
                  <a:lnTo>
                    <a:pt x="6401" y="41204"/>
                  </a:lnTo>
                  <a:lnTo>
                    <a:pt x="6035" y="42119"/>
                  </a:lnTo>
                  <a:lnTo>
                    <a:pt x="5974" y="42301"/>
                  </a:lnTo>
                  <a:lnTo>
                    <a:pt x="5913" y="42545"/>
                  </a:lnTo>
                  <a:lnTo>
                    <a:pt x="5791" y="43886"/>
                  </a:lnTo>
                  <a:lnTo>
                    <a:pt x="5791" y="44496"/>
                  </a:lnTo>
                  <a:lnTo>
                    <a:pt x="5730" y="44800"/>
                  </a:lnTo>
                  <a:lnTo>
                    <a:pt x="5669" y="44922"/>
                  </a:lnTo>
                  <a:lnTo>
                    <a:pt x="5609" y="45044"/>
                  </a:lnTo>
                  <a:lnTo>
                    <a:pt x="5487" y="45044"/>
                  </a:lnTo>
                  <a:lnTo>
                    <a:pt x="5426" y="44983"/>
                  </a:lnTo>
                  <a:lnTo>
                    <a:pt x="5365" y="44800"/>
                  </a:lnTo>
                  <a:lnTo>
                    <a:pt x="5365" y="44374"/>
                  </a:lnTo>
                  <a:lnTo>
                    <a:pt x="5426" y="43764"/>
                  </a:lnTo>
                  <a:lnTo>
                    <a:pt x="5426" y="43459"/>
                  </a:lnTo>
                  <a:lnTo>
                    <a:pt x="5426" y="43216"/>
                  </a:lnTo>
                  <a:lnTo>
                    <a:pt x="5365" y="43033"/>
                  </a:lnTo>
                  <a:lnTo>
                    <a:pt x="5243" y="42911"/>
                  </a:lnTo>
                  <a:lnTo>
                    <a:pt x="5121" y="42850"/>
                  </a:lnTo>
                  <a:lnTo>
                    <a:pt x="4938" y="42972"/>
                  </a:lnTo>
                  <a:lnTo>
                    <a:pt x="4816" y="43216"/>
                  </a:lnTo>
                  <a:lnTo>
                    <a:pt x="4755" y="43459"/>
                  </a:lnTo>
                  <a:lnTo>
                    <a:pt x="4694" y="43947"/>
                  </a:lnTo>
                  <a:lnTo>
                    <a:pt x="4633" y="44800"/>
                  </a:lnTo>
                  <a:lnTo>
                    <a:pt x="4572" y="45349"/>
                  </a:lnTo>
                  <a:lnTo>
                    <a:pt x="4450" y="45593"/>
                  </a:lnTo>
                  <a:lnTo>
                    <a:pt x="4389" y="45654"/>
                  </a:lnTo>
                  <a:lnTo>
                    <a:pt x="4268" y="45532"/>
                  </a:lnTo>
                  <a:lnTo>
                    <a:pt x="4207" y="45349"/>
                  </a:lnTo>
                  <a:lnTo>
                    <a:pt x="4207" y="45105"/>
                  </a:lnTo>
                  <a:lnTo>
                    <a:pt x="4268" y="44374"/>
                  </a:lnTo>
                  <a:lnTo>
                    <a:pt x="4268" y="43825"/>
                  </a:lnTo>
                  <a:lnTo>
                    <a:pt x="4329" y="43277"/>
                  </a:lnTo>
                  <a:lnTo>
                    <a:pt x="4268" y="43094"/>
                  </a:lnTo>
                  <a:lnTo>
                    <a:pt x="4207" y="42972"/>
                  </a:lnTo>
                  <a:lnTo>
                    <a:pt x="4146" y="42911"/>
                  </a:lnTo>
                  <a:lnTo>
                    <a:pt x="4085" y="42911"/>
                  </a:lnTo>
                  <a:lnTo>
                    <a:pt x="3963" y="42972"/>
                  </a:lnTo>
                  <a:lnTo>
                    <a:pt x="3841" y="43155"/>
                  </a:lnTo>
                  <a:lnTo>
                    <a:pt x="3658" y="43642"/>
                  </a:lnTo>
                  <a:lnTo>
                    <a:pt x="3231" y="44861"/>
                  </a:lnTo>
                  <a:lnTo>
                    <a:pt x="2988" y="45349"/>
                  </a:lnTo>
                  <a:lnTo>
                    <a:pt x="2866" y="45593"/>
                  </a:lnTo>
                  <a:lnTo>
                    <a:pt x="2744" y="45654"/>
                  </a:lnTo>
                  <a:lnTo>
                    <a:pt x="2683" y="45715"/>
                  </a:lnTo>
                  <a:lnTo>
                    <a:pt x="2622" y="45654"/>
                  </a:lnTo>
                  <a:lnTo>
                    <a:pt x="2561" y="45593"/>
                  </a:lnTo>
                  <a:lnTo>
                    <a:pt x="2561" y="45410"/>
                  </a:lnTo>
                  <a:lnTo>
                    <a:pt x="2561" y="45105"/>
                  </a:lnTo>
                  <a:lnTo>
                    <a:pt x="2683" y="44739"/>
                  </a:lnTo>
                  <a:lnTo>
                    <a:pt x="2927" y="44069"/>
                  </a:lnTo>
                  <a:lnTo>
                    <a:pt x="3048" y="43703"/>
                  </a:lnTo>
                  <a:lnTo>
                    <a:pt x="3292" y="43094"/>
                  </a:lnTo>
                  <a:lnTo>
                    <a:pt x="3292" y="42728"/>
                  </a:lnTo>
                  <a:lnTo>
                    <a:pt x="3292" y="42606"/>
                  </a:lnTo>
                  <a:lnTo>
                    <a:pt x="3170" y="42484"/>
                  </a:lnTo>
                  <a:lnTo>
                    <a:pt x="3109" y="42484"/>
                  </a:lnTo>
                  <a:lnTo>
                    <a:pt x="2988" y="42545"/>
                  </a:lnTo>
                  <a:lnTo>
                    <a:pt x="2805" y="42728"/>
                  </a:lnTo>
                  <a:lnTo>
                    <a:pt x="2378" y="43216"/>
                  </a:lnTo>
                  <a:lnTo>
                    <a:pt x="2012" y="43703"/>
                  </a:lnTo>
                  <a:lnTo>
                    <a:pt x="1708" y="44191"/>
                  </a:lnTo>
                  <a:lnTo>
                    <a:pt x="1525" y="44435"/>
                  </a:lnTo>
                  <a:lnTo>
                    <a:pt x="1403" y="44496"/>
                  </a:lnTo>
                  <a:lnTo>
                    <a:pt x="1281" y="44557"/>
                  </a:lnTo>
                  <a:lnTo>
                    <a:pt x="1159" y="44557"/>
                  </a:lnTo>
                  <a:lnTo>
                    <a:pt x="1098" y="44496"/>
                  </a:lnTo>
                  <a:lnTo>
                    <a:pt x="1098" y="44374"/>
                  </a:lnTo>
                  <a:lnTo>
                    <a:pt x="1159" y="44252"/>
                  </a:lnTo>
                  <a:lnTo>
                    <a:pt x="1281" y="43947"/>
                  </a:lnTo>
                  <a:lnTo>
                    <a:pt x="1403" y="43825"/>
                  </a:lnTo>
                  <a:lnTo>
                    <a:pt x="1951" y="42789"/>
                  </a:lnTo>
                  <a:lnTo>
                    <a:pt x="2317" y="42119"/>
                  </a:lnTo>
                  <a:lnTo>
                    <a:pt x="2500" y="41753"/>
                  </a:lnTo>
                  <a:lnTo>
                    <a:pt x="2622" y="41387"/>
                  </a:lnTo>
                  <a:lnTo>
                    <a:pt x="2683" y="41204"/>
                  </a:lnTo>
                  <a:lnTo>
                    <a:pt x="2622" y="41082"/>
                  </a:lnTo>
                  <a:lnTo>
                    <a:pt x="2561" y="41021"/>
                  </a:lnTo>
                  <a:lnTo>
                    <a:pt x="2378" y="40960"/>
                  </a:lnTo>
                  <a:lnTo>
                    <a:pt x="2134" y="41082"/>
                  </a:lnTo>
                  <a:lnTo>
                    <a:pt x="1890" y="41326"/>
                  </a:lnTo>
                  <a:lnTo>
                    <a:pt x="1647" y="41570"/>
                  </a:lnTo>
                  <a:lnTo>
                    <a:pt x="1403" y="41753"/>
                  </a:lnTo>
                  <a:lnTo>
                    <a:pt x="976" y="41936"/>
                  </a:lnTo>
                  <a:lnTo>
                    <a:pt x="732" y="41997"/>
                  </a:lnTo>
                  <a:lnTo>
                    <a:pt x="488" y="41997"/>
                  </a:lnTo>
                  <a:lnTo>
                    <a:pt x="306" y="41936"/>
                  </a:lnTo>
                  <a:lnTo>
                    <a:pt x="245" y="41875"/>
                  </a:lnTo>
                  <a:lnTo>
                    <a:pt x="306" y="41814"/>
                  </a:lnTo>
                  <a:lnTo>
                    <a:pt x="367" y="41692"/>
                  </a:lnTo>
                  <a:lnTo>
                    <a:pt x="793" y="41326"/>
                  </a:lnTo>
                  <a:lnTo>
                    <a:pt x="1342" y="40778"/>
                  </a:lnTo>
                  <a:lnTo>
                    <a:pt x="1829" y="40168"/>
                  </a:lnTo>
                  <a:lnTo>
                    <a:pt x="2317" y="39619"/>
                  </a:lnTo>
                  <a:lnTo>
                    <a:pt x="2866" y="39071"/>
                  </a:lnTo>
                  <a:lnTo>
                    <a:pt x="3170" y="38888"/>
                  </a:lnTo>
                  <a:lnTo>
                    <a:pt x="3414" y="38705"/>
                  </a:lnTo>
                  <a:lnTo>
                    <a:pt x="4085" y="38705"/>
                  </a:lnTo>
                  <a:lnTo>
                    <a:pt x="4511" y="38827"/>
                  </a:lnTo>
                  <a:lnTo>
                    <a:pt x="4633" y="38827"/>
                  </a:lnTo>
                  <a:lnTo>
                    <a:pt x="4755" y="38888"/>
                  </a:lnTo>
                  <a:lnTo>
                    <a:pt x="4877" y="38888"/>
                  </a:lnTo>
                  <a:lnTo>
                    <a:pt x="4877" y="38827"/>
                  </a:lnTo>
                  <a:lnTo>
                    <a:pt x="4816" y="38705"/>
                  </a:lnTo>
                  <a:lnTo>
                    <a:pt x="4755" y="38644"/>
                  </a:lnTo>
                  <a:lnTo>
                    <a:pt x="4511" y="38522"/>
                  </a:lnTo>
                  <a:lnTo>
                    <a:pt x="4207" y="38461"/>
                  </a:lnTo>
                  <a:lnTo>
                    <a:pt x="4633" y="37608"/>
                  </a:lnTo>
                  <a:lnTo>
                    <a:pt x="4877" y="36755"/>
                  </a:lnTo>
                  <a:lnTo>
                    <a:pt x="5121" y="35840"/>
                  </a:lnTo>
                  <a:lnTo>
                    <a:pt x="5304" y="34987"/>
                  </a:lnTo>
                  <a:lnTo>
                    <a:pt x="5426" y="33768"/>
                  </a:lnTo>
                  <a:lnTo>
                    <a:pt x="5609" y="32549"/>
                  </a:lnTo>
                  <a:lnTo>
                    <a:pt x="5852" y="31635"/>
                  </a:lnTo>
                  <a:lnTo>
                    <a:pt x="6096" y="30781"/>
                  </a:lnTo>
                  <a:lnTo>
                    <a:pt x="6462" y="29928"/>
                  </a:lnTo>
                  <a:lnTo>
                    <a:pt x="6828" y="29075"/>
                  </a:lnTo>
                  <a:lnTo>
                    <a:pt x="6950" y="28709"/>
                  </a:lnTo>
                  <a:lnTo>
                    <a:pt x="7132" y="28465"/>
                  </a:lnTo>
                  <a:lnTo>
                    <a:pt x="7376" y="28099"/>
                  </a:lnTo>
                  <a:lnTo>
                    <a:pt x="7559" y="27673"/>
                  </a:lnTo>
                  <a:lnTo>
                    <a:pt x="7681" y="27368"/>
                  </a:lnTo>
                  <a:lnTo>
                    <a:pt x="7681" y="27063"/>
                  </a:lnTo>
                  <a:lnTo>
                    <a:pt x="7742" y="26149"/>
                  </a:lnTo>
                  <a:lnTo>
                    <a:pt x="7803" y="25235"/>
                  </a:lnTo>
                  <a:lnTo>
                    <a:pt x="7925" y="24259"/>
                  </a:lnTo>
                  <a:lnTo>
                    <a:pt x="8169" y="22370"/>
                  </a:lnTo>
                  <a:lnTo>
                    <a:pt x="8351" y="21455"/>
                  </a:lnTo>
                  <a:lnTo>
                    <a:pt x="8412" y="21151"/>
                  </a:lnTo>
                  <a:lnTo>
                    <a:pt x="8412" y="20846"/>
                  </a:lnTo>
                  <a:lnTo>
                    <a:pt x="8351" y="19932"/>
                  </a:lnTo>
                  <a:lnTo>
                    <a:pt x="8351" y="19017"/>
                  </a:lnTo>
                  <a:lnTo>
                    <a:pt x="8412" y="18164"/>
                  </a:lnTo>
                  <a:lnTo>
                    <a:pt x="8534" y="17737"/>
                  </a:lnTo>
                  <a:lnTo>
                    <a:pt x="8656" y="17311"/>
                  </a:lnTo>
                  <a:lnTo>
                    <a:pt x="9022" y="16457"/>
                  </a:lnTo>
                  <a:lnTo>
                    <a:pt x="9510" y="15726"/>
                  </a:lnTo>
                  <a:lnTo>
                    <a:pt x="9753" y="15360"/>
                  </a:lnTo>
                  <a:lnTo>
                    <a:pt x="9997" y="15055"/>
                  </a:lnTo>
                  <a:lnTo>
                    <a:pt x="10302" y="14812"/>
                  </a:lnTo>
                  <a:lnTo>
                    <a:pt x="10668" y="14629"/>
                  </a:lnTo>
                  <a:lnTo>
                    <a:pt x="11094" y="14446"/>
                  </a:lnTo>
                  <a:lnTo>
                    <a:pt x="11521" y="14324"/>
                  </a:lnTo>
                  <a:lnTo>
                    <a:pt x="12374" y="14202"/>
                  </a:lnTo>
                  <a:lnTo>
                    <a:pt x="13411" y="14080"/>
                  </a:lnTo>
                  <a:lnTo>
                    <a:pt x="14447" y="14080"/>
                  </a:lnTo>
                  <a:lnTo>
                    <a:pt x="16519" y="14141"/>
                  </a:lnTo>
                  <a:lnTo>
                    <a:pt x="14691" y="13836"/>
                  </a:lnTo>
                  <a:lnTo>
                    <a:pt x="15727" y="13166"/>
                  </a:lnTo>
                  <a:lnTo>
                    <a:pt x="16336" y="12739"/>
                  </a:lnTo>
                  <a:lnTo>
                    <a:pt x="16641" y="12617"/>
                  </a:lnTo>
                  <a:lnTo>
                    <a:pt x="16885" y="12434"/>
                  </a:lnTo>
                  <a:lnTo>
                    <a:pt x="16946" y="12313"/>
                  </a:lnTo>
                  <a:lnTo>
                    <a:pt x="17007" y="12191"/>
                  </a:lnTo>
                  <a:lnTo>
                    <a:pt x="17190" y="10118"/>
                  </a:lnTo>
                  <a:lnTo>
                    <a:pt x="17738" y="10484"/>
                  </a:lnTo>
                  <a:lnTo>
                    <a:pt x="18348" y="10789"/>
                  </a:lnTo>
                  <a:lnTo>
                    <a:pt x="18896" y="11032"/>
                  </a:lnTo>
                  <a:lnTo>
                    <a:pt x="19201" y="11093"/>
                  </a:lnTo>
                  <a:lnTo>
                    <a:pt x="19506" y="11154"/>
                  </a:lnTo>
                  <a:lnTo>
                    <a:pt x="19811" y="11093"/>
                  </a:lnTo>
                  <a:lnTo>
                    <a:pt x="20115" y="11032"/>
                  </a:lnTo>
                  <a:lnTo>
                    <a:pt x="20664" y="10789"/>
                  </a:lnTo>
                  <a:lnTo>
                    <a:pt x="21274" y="10484"/>
                  </a:lnTo>
                  <a:lnTo>
                    <a:pt x="21883" y="10118"/>
                  </a:lnTo>
                  <a:close/>
                  <a:moveTo>
                    <a:pt x="19445" y="0"/>
                  </a:moveTo>
                  <a:lnTo>
                    <a:pt x="18957" y="61"/>
                  </a:lnTo>
                  <a:lnTo>
                    <a:pt x="18287" y="183"/>
                  </a:lnTo>
                  <a:lnTo>
                    <a:pt x="17677" y="366"/>
                  </a:lnTo>
                  <a:lnTo>
                    <a:pt x="17068" y="670"/>
                  </a:lnTo>
                  <a:lnTo>
                    <a:pt x="16824" y="853"/>
                  </a:lnTo>
                  <a:lnTo>
                    <a:pt x="16580" y="1097"/>
                  </a:lnTo>
                  <a:lnTo>
                    <a:pt x="16336" y="1402"/>
                  </a:lnTo>
                  <a:lnTo>
                    <a:pt x="16153" y="1646"/>
                  </a:lnTo>
                  <a:lnTo>
                    <a:pt x="15788" y="2316"/>
                  </a:lnTo>
                  <a:lnTo>
                    <a:pt x="15605" y="2987"/>
                  </a:lnTo>
                  <a:lnTo>
                    <a:pt x="15483" y="3657"/>
                  </a:lnTo>
                  <a:lnTo>
                    <a:pt x="15422" y="4389"/>
                  </a:lnTo>
                  <a:lnTo>
                    <a:pt x="15422" y="5059"/>
                  </a:lnTo>
                  <a:lnTo>
                    <a:pt x="15422" y="5730"/>
                  </a:lnTo>
                  <a:lnTo>
                    <a:pt x="15544" y="6400"/>
                  </a:lnTo>
                  <a:lnTo>
                    <a:pt x="15666" y="7132"/>
                  </a:lnTo>
                  <a:lnTo>
                    <a:pt x="15849" y="7802"/>
                  </a:lnTo>
                  <a:lnTo>
                    <a:pt x="16275" y="9082"/>
                  </a:lnTo>
                  <a:lnTo>
                    <a:pt x="16397" y="9387"/>
                  </a:lnTo>
                  <a:lnTo>
                    <a:pt x="16580" y="9631"/>
                  </a:lnTo>
                  <a:lnTo>
                    <a:pt x="16824" y="9874"/>
                  </a:lnTo>
                  <a:lnTo>
                    <a:pt x="16946" y="9996"/>
                  </a:lnTo>
                  <a:lnTo>
                    <a:pt x="16946" y="10179"/>
                  </a:lnTo>
                  <a:lnTo>
                    <a:pt x="16946" y="10362"/>
                  </a:lnTo>
                  <a:lnTo>
                    <a:pt x="16763" y="11886"/>
                  </a:lnTo>
                  <a:lnTo>
                    <a:pt x="16763" y="12069"/>
                  </a:lnTo>
                  <a:lnTo>
                    <a:pt x="16702" y="12252"/>
                  </a:lnTo>
                  <a:lnTo>
                    <a:pt x="16641" y="12313"/>
                  </a:lnTo>
                  <a:lnTo>
                    <a:pt x="16458" y="12373"/>
                  </a:lnTo>
                  <a:lnTo>
                    <a:pt x="16093" y="12617"/>
                  </a:lnTo>
                  <a:lnTo>
                    <a:pt x="15422" y="13044"/>
                  </a:lnTo>
                  <a:lnTo>
                    <a:pt x="14752" y="13471"/>
                  </a:lnTo>
                  <a:lnTo>
                    <a:pt x="14508" y="13653"/>
                  </a:lnTo>
                  <a:lnTo>
                    <a:pt x="14325" y="13775"/>
                  </a:lnTo>
                  <a:lnTo>
                    <a:pt x="13350" y="13775"/>
                  </a:lnTo>
                  <a:lnTo>
                    <a:pt x="12496" y="13836"/>
                  </a:lnTo>
                  <a:lnTo>
                    <a:pt x="11765" y="13958"/>
                  </a:lnTo>
                  <a:lnTo>
                    <a:pt x="11033" y="14141"/>
                  </a:lnTo>
                  <a:lnTo>
                    <a:pt x="10668" y="14263"/>
                  </a:lnTo>
                  <a:lnTo>
                    <a:pt x="10363" y="14385"/>
                  </a:lnTo>
                  <a:lnTo>
                    <a:pt x="9997" y="14629"/>
                  </a:lnTo>
                  <a:lnTo>
                    <a:pt x="9753" y="14812"/>
                  </a:lnTo>
                  <a:lnTo>
                    <a:pt x="9510" y="15116"/>
                  </a:lnTo>
                  <a:lnTo>
                    <a:pt x="9266" y="15421"/>
                  </a:lnTo>
                  <a:lnTo>
                    <a:pt x="8900" y="16031"/>
                  </a:lnTo>
                  <a:lnTo>
                    <a:pt x="8534" y="16701"/>
                  </a:lnTo>
                  <a:lnTo>
                    <a:pt x="8230" y="17372"/>
                  </a:lnTo>
                  <a:lnTo>
                    <a:pt x="8108" y="17737"/>
                  </a:lnTo>
                  <a:lnTo>
                    <a:pt x="8047" y="18103"/>
                  </a:lnTo>
                  <a:lnTo>
                    <a:pt x="7986" y="18895"/>
                  </a:lnTo>
                  <a:lnTo>
                    <a:pt x="7986" y="19688"/>
                  </a:lnTo>
                  <a:lnTo>
                    <a:pt x="8047" y="20480"/>
                  </a:lnTo>
                  <a:lnTo>
                    <a:pt x="8047" y="20846"/>
                  </a:lnTo>
                  <a:lnTo>
                    <a:pt x="8047" y="21212"/>
                  </a:lnTo>
                  <a:lnTo>
                    <a:pt x="7864" y="22004"/>
                  </a:lnTo>
                  <a:lnTo>
                    <a:pt x="7620" y="23589"/>
                  </a:lnTo>
                  <a:lnTo>
                    <a:pt x="7376" y="25174"/>
                  </a:lnTo>
                  <a:lnTo>
                    <a:pt x="7315" y="26758"/>
                  </a:lnTo>
                  <a:lnTo>
                    <a:pt x="7254" y="27124"/>
                  </a:lnTo>
                  <a:lnTo>
                    <a:pt x="7193" y="27490"/>
                  </a:lnTo>
                  <a:lnTo>
                    <a:pt x="7132" y="27856"/>
                  </a:lnTo>
                  <a:lnTo>
                    <a:pt x="6950" y="28160"/>
                  </a:lnTo>
                  <a:lnTo>
                    <a:pt x="6706" y="28526"/>
                  </a:lnTo>
                  <a:lnTo>
                    <a:pt x="6523" y="28892"/>
                  </a:lnTo>
                  <a:lnTo>
                    <a:pt x="5974" y="30172"/>
                  </a:lnTo>
                  <a:lnTo>
                    <a:pt x="5609" y="31452"/>
                  </a:lnTo>
                  <a:lnTo>
                    <a:pt x="5304" y="32732"/>
                  </a:lnTo>
                  <a:lnTo>
                    <a:pt x="5121" y="34073"/>
                  </a:lnTo>
                  <a:lnTo>
                    <a:pt x="4938" y="35536"/>
                  </a:lnTo>
                  <a:lnTo>
                    <a:pt x="4755" y="36267"/>
                  </a:lnTo>
                  <a:lnTo>
                    <a:pt x="4572" y="36998"/>
                  </a:lnTo>
                  <a:lnTo>
                    <a:pt x="4329" y="37669"/>
                  </a:lnTo>
                  <a:lnTo>
                    <a:pt x="4207" y="38035"/>
                  </a:lnTo>
                  <a:lnTo>
                    <a:pt x="4146" y="38218"/>
                  </a:lnTo>
                  <a:lnTo>
                    <a:pt x="4024" y="38400"/>
                  </a:lnTo>
                  <a:lnTo>
                    <a:pt x="3963" y="38461"/>
                  </a:lnTo>
                  <a:lnTo>
                    <a:pt x="3475" y="38461"/>
                  </a:lnTo>
                  <a:lnTo>
                    <a:pt x="3109" y="38583"/>
                  </a:lnTo>
                  <a:lnTo>
                    <a:pt x="2805" y="38766"/>
                  </a:lnTo>
                  <a:lnTo>
                    <a:pt x="2256" y="39315"/>
                  </a:lnTo>
                  <a:lnTo>
                    <a:pt x="1768" y="39863"/>
                  </a:lnTo>
                  <a:lnTo>
                    <a:pt x="1342" y="40412"/>
                  </a:lnTo>
                  <a:lnTo>
                    <a:pt x="854" y="41021"/>
                  </a:lnTo>
                  <a:lnTo>
                    <a:pt x="306" y="41387"/>
                  </a:lnTo>
                  <a:lnTo>
                    <a:pt x="123" y="41570"/>
                  </a:lnTo>
                  <a:lnTo>
                    <a:pt x="62" y="41692"/>
                  </a:lnTo>
                  <a:lnTo>
                    <a:pt x="1" y="41814"/>
                  </a:lnTo>
                  <a:lnTo>
                    <a:pt x="62" y="42058"/>
                  </a:lnTo>
                  <a:lnTo>
                    <a:pt x="245" y="42179"/>
                  </a:lnTo>
                  <a:lnTo>
                    <a:pt x="427" y="42240"/>
                  </a:lnTo>
                  <a:lnTo>
                    <a:pt x="610" y="42240"/>
                  </a:lnTo>
                  <a:lnTo>
                    <a:pt x="1098" y="42119"/>
                  </a:lnTo>
                  <a:lnTo>
                    <a:pt x="1525" y="41936"/>
                  </a:lnTo>
                  <a:lnTo>
                    <a:pt x="1768" y="41753"/>
                  </a:lnTo>
                  <a:lnTo>
                    <a:pt x="2012" y="41570"/>
                  </a:lnTo>
                  <a:lnTo>
                    <a:pt x="2195" y="41387"/>
                  </a:lnTo>
                  <a:lnTo>
                    <a:pt x="2317" y="41265"/>
                  </a:lnTo>
                  <a:lnTo>
                    <a:pt x="2439" y="41204"/>
                  </a:lnTo>
                  <a:lnTo>
                    <a:pt x="2439" y="41204"/>
                  </a:lnTo>
                  <a:lnTo>
                    <a:pt x="2317" y="41509"/>
                  </a:lnTo>
                  <a:lnTo>
                    <a:pt x="2256" y="41753"/>
                  </a:lnTo>
                  <a:lnTo>
                    <a:pt x="1951" y="42240"/>
                  </a:lnTo>
                  <a:lnTo>
                    <a:pt x="1281" y="43459"/>
                  </a:lnTo>
                  <a:lnTo>
                    <a:pt x="976" y="44008"/>
                  </a:lnTo>
                  <a:lnTo>
                    <a:pt x="854" y="44252"/>
                  </a:lnTo>
                  <a:lnTo>
                    <a:pt x="854" y="44435"/>
                  </a:lnTo>
                  <a:lnTo>
                    <a:pt x="915" y="44557"/>
                  </a:lnTo>
                  <a:lnTo>
                    <a:pt x="1037" y="44739"/>
                  </a:lnTo>
                  <a:lnTo>
                    <a:pt x="1159" y="44861"/>
                  </a:lnTo>
                  <a:lnTo>
                    <a:pt x="1342" y="44800"/>
                  </a:lnTo>
                  <a:lnTo>
                    <a:pt x="1525" y="44739"/>
                  </a:lnTo>
                  <a:lnTo>
                    <a:pt x="1829" y="44435"/>
                  </a:lnTo>
                  <a:lnTo>
                    <a:pt x="2073" y="44130"/>
                  </a:lnTo>
                  <a:lnTo>
                    <a:pt x="2561" y="43399"/>
                  </a:lnTo>
                  <a:lnTo>
                    <a:pt x="2805" y="43033"/>
                  </a:lnTo>
                  <a:lnTo>
                    <a:pt x="3048" y="42789"/>
                  </a:lnTo>
                  <a:lnTo>
                    <a:pt x="3048" y="42789"/>
                  </a:lnTo>
                  <a:lnTo>
                    <a:pt x="2988" y="43094"/>
                  </a:lnTo>
                  <a:lnTo>
                    <a:pt x="2927" y="43459"/>
                  </a:lnTo>
                  <a:lnTo>
                    <a:pt x="2622" y="44191"/>
                  </a:lnTo>
                  <a:lnTo>
                    <a:pt x="2378" y="44861"/>
                  </a:lnTo>
                  <a:lnTo>
                    <a:pt x="2256" y="45227"/>
                  </a:lnTo>
                  <a:lnTo>
                    <a:pt x="2256" y="45593"/>
                  </a:lnTo>
                  <a:lnTo>
                    <a:pt x="2378" y="45776"/>
                  </a:lnTo>
                  <a:lnTo>
                    <a:pt x="2500" y="45898"/>
                  </a:lnTo>
                  <a:lnTo>
                    <a:pt x="2683" y="45959"/>
                  </a:lnTo>
                  <a:lnTo>
                    <a:pt x="2866" y="45898"/>
                  </a:lnTo>
                  <a:lnTo>
                    <a:pt x="3048" y="45776"/>
                  </a:lnTo>
                  <a:lnTo>
                    <a:pt x="3170" y="45532"/>
                  </a:lnTo>
                  <a:lnTo>
                    <a:pt x="3353" y="45166"/>
                  </a:lnTo>
                  <a:lnTo>
                    <a:pt x="3719" y="44252"/>
                  </a:lnTo>
                  <a:lnTo>
                    <a:pt x="4085" y="43277"/>
                  </a:lnTo>
                  <a:lnTo>
                    <a:pt x="4024" y="44130"/>
                  </a:lnTo>
                  <a:lnTo>
                    <a:pt x="3963" y="44922"/>
                  </a:lnTo>
                  <a:lnTo>
                    <a:pt x="3963" y="45349"/>
                  </a:lnTo>
                  <a:lnTo>
                    <a:pt x="4024" y="45593"/>
                  </a:lnTo>
                  <a:lnTo>
                    <a:pt x="4146" y="45776"/>
                  </a:lnTo>
                  <a:lnTo>
                    <a:pt x="4268" y="45837"/>
                  </a:lnTo>
                  <a:lnTo>
                    <a:pt x="4450" y="45837"/>
                  </a:lnTo>
                  <a:lnTo>
                    <a:pt x="4633" y="45776"/>
                  </a:lnTo>
                  <a:lnTo>
                    <a:pt x="4755" y="45654"/>
                  </a:lnTo>
                  <a:lnTo>
                    <a:pt x="4816" y="45349"/>
                  </a:lnTo>
                  <a:lnTo>
                    <a:pt x="4877" y="45105"/>
                  </a:lnTo>
                  <a:lnTo>
                    <a:pt x="4938" y="44496"/>
                  </a:lnTo>
                  <a:lnTo>
                    <a:pt x="4999" y="43642"/>
                  </a:lnTo>
                  <a:lnTo>
                    <a:pt x="5060" y="43338"/>
                  </a:lnTo>
                  <a:lnTo>
                    <a:pt x="5060" y="43216"/>
                  </a:lnTo>
                  <a:lnTo>
                    <a:pt x="5182" y="43094"/>
                  </a:lnTo>
                  <a:lnTo>
                    <a:pt x="5243" y="43277"/>
                  </a:lnTo>
                  <a:lnTo>
                    <a:pt x="5243" y="43459"/>
                  </a:lnTo>
                  <a:lnTo>
                    <a:pt x="5182" y="43886"/>
                  </a:lnTo>
                  <a:lnTo>
                    <a:pt x="5121" y="44374"/>
                  </a:lnTo>
                  <a:lnTo>
                    <a:pt x="5121" y="44800"/>
                  </a:lnTo>
                  <a:lnTo>
                    <a:pt x="5182" y="45044"/>
                  </a:lnTo>
                  <a:lnTo>
                    <a:pt x="5365" y="45227"/>
                  </a:lnTo>
                  <a:lnTo>
                    <a:pt x="5426" y="45288"/>
                  </a:lnTo>
                  <a:lnTo>
                    <a:pt x="5609" y="45288"/>
                  </a:lnTo>
                  <a:lnTo>
                    <a:pt x="5730" y="45227"/>
                  </a:lnTo>
                  <a:lnTo>
                    <a:pt x="5852" y="45044"/>
                  </a:lnTo>
                  <a:lnTo>
                    <a:pt x="5913" y="44861"/>
                  </a:lnTo>
                  <a:lnTo>
                    <a:pt x="6035" y="44496"/>
                  </a:lnTo>
                  <a:lnTo>
                    <a:pt x="6035" y="43642"/>
                  </a:lnTo>
                  <a:lnTo>
                    <a:pt x="6157" y="42484"/>
                  </a:lnTo>
                  <a:lnTo>
                    <a:pt x="6218" y="42240"/>
                  </a:lnTo>
                  <a:lnTo>
                    <a:pt x="6340" y="41997"/>
                  </a:lnTo>
                  <a:lnTo>
                    <a:pt x="6645" y="41082"/>
                  </a:lnTo>
                  <a:lnTo>
                    <a:pt x="6767" y="40595"/>
                  </a:lnTo>
                  <a:lnTo>
                    <a:pt x="6828" y="40107"/>
                  </a:lnTo>
                  <a:lnTo>
                    <a:pt x="6767" y="39802"/>
                  </a:lnTo>
                  <a:lnTo>
                    <a:pt x="6706" y="39558"/>
                  </a:lnTo>
                  <a:lnTo>
                    <a:pt x="6767" y="39315"/>
                  </a:lnTo>
                  <a:lnTo>
                    <a:pt x="6889" y="39132"/>
                  </a:lnTo>
                  <a:lnTo>
                    <a:pt x="7376" y="37974"/>
                  </a:lnTo>
                  <a:lnTo>
                    <a:pt x="7925" y="36877"/>
                  </a:lnTo>
                  <a:lnTo>
                    <a:pt x="9266" y="34256"/>
                  </a:lnTo>
                  <a:lnTo>
                    <a:pt x="9875" y="32915"/>
                  </a:lnTo>
                  <a:lnTo>
                    <a:pt x="10363" y="31574"/>
                  </a:lnTo>
                  <a:lnTo>
                    <a:pt x="10607" y="30781"/>
                  </a:lnTo>
                  <a:lnTo>
                    <a:pt x="10729" y="30050"/>
                  </a:lnTo>
                  <a:lnTo>
                    <a:pt x="11094" y="28526"/>
                  </a:lnTo>
                  <a:lnTo>
                    <a:pt x="11521" y="27185"/>
                  </a:lnTo>
                  <a:lnTo>
                    <a:pt x="12009" y="25844"/>
                  </a:lnTo>
                  <a:lnTo>
                    <a:pt x="12374" y="27307"/>
                  </a:lnTo>
                  <a:lnTo>
                    <a:pt x="12557" y="27856"/>
                  </a:lnTo>
                  <a:lnTo>
                    <a:pt x="12679" y="28465"/>
                  </a:lnTo>
                  <a:lnTo>
                    <a:pt x="12679" y="29136"/>
                  </a:lnTo>
                  <a:lnTo>
                    <a:pt x="12679" y="29806"/>
                  </a:lnTo>
                  <a:lnTo>
                    <a:pt x="12618" y="31878"/>
                  </a:lnTo>
                  <a:lnTo>
                    <a:pt x="12618" y="32427"/>
                  </a:lnTo>
                  <a:lnTo>
                    <a:pt x="12618" y="33037"/>
                  </a:lnTo>
                  <a:lnTo>
                    <a:pt x="12679" y="33280"/>
                  </a:lnTo>
                  <a:lnTo>
                    <a:pt x="12801" y="33524"/>
                  </a:lnTo>
                  <a:lnTo>
                    <a:pt x="12801" y="33768"/>
                  </a:lnTo>
                  <a:lnTo>
                    <a:pt x="12801" y="34012"/>
                  </a:lnTo>
                  <a:lnTo>
                    <a:pt x="12679" y="34560"/>
                  </a:lnTo>
                  <a:lnTo>
                    <a:pt x="12313" y="36633"/>
                  </a:lnTo>
                  <a:lnTo>
                    <a:pt x="12192" y="37669"/>
                  </a:lnTo>
                  <a:lnTo>
                    <a:pt x="12131" y="38705"/>
                  </a:lnTo>
                  <a:lnTo>
                    <a:pt x="12070" y="40839"/>
                  </a:lnTo>
                  <a:lnTo>
                    <a:pt x="12131" y="42972"/>
                  </a:lnTo>
                  <a:lnTo>
                    <a:pt x="12252" y="45044"/>
                  </a:lnTo>
                  <a:lnTo>
                    <a:pt x="12435" y="47178"/>
                  </a:lnTo>
                  <a:lnTo>
                    <a:pt x="12740" y="49250"/>
                  </a:lnTo>
                  <a:lnTo>
                    <a:pt x="13106" y="51261"/>
                  </a:lnTo>
                  <a:lnTo>
                    <a:pt x="13593" y="53334"/>
                  </a:lnTo>
                  <a:lnTo>
                    <a:pt x="14081" y="55041"/>
                  </a:lnTo>
                  <a:lnTo>
                    <a:pt x="14264" y="55955"/>
                  </a:lnTo>
                  <a:lnTo>
                    <a:pt x="14325" y="56869"/>
                  </a:lnTo>
                  <a:lnTo>
                    <a:pt x="14264" y="57601"/>
                  </a:lnTo>
                  <a:lnTo>
                    <a:pt x="14203" y="58393"/>
                  </a:lnTo>
                  <a:lnTo>
                    <a:pt x="13837" y="59856"/>
                  </a:lnTo>
                  <a:lnTo>
                    <a:pt x="13654" y="60892"/>
                  </a:lnTo>
                  <a:lnTo>
                    <a:pt x="13532" y="61928"/>
                  </a:lnTo>
                  <a:lnTo>
                    <a:pt x="13472" y="62964"/>
                  </a:lnTo>
                  <a:lnTo>
                    <a:pt x="13532" y="64001"/>
                  </a:lnTo>
                  <a:lnTo>
                    <a:pt x="13715" y="65037"/>
                  </a:lnTo>
                  <a:lnTo>
                    <a:pt x="13898" y="66012"/>
                  </a:lnTo>
                  <a:lnTo>
                    <a:pt x="14508" y="67963"/>
                  </a:lnTo>
                  <a:lnTo>
                    <a:pt x="15605" y="71681"/>
                  </a:lnTo>
                  <a:lnTo>
                    <a:pt x="16032" y="73144"/>
                  </a:lnTo>
                  <a:lnTo>
                    <a:pt x="16458" y="74606"/>
                  </a:lnTo>
                  <a:lnTo>
                    <a:pt x="16580" y="75094"/>
                  </a:lnTo>
                  <a:lnTo>
                    <a:pt x="16641" y="75399"/>
                  </a:lnTo>
                  <a:lnTo>
                    <a:pt x="16641" y="75643"/>
                  </a:lnTo>
                  <a:lnTo>
                    <a:pt x="16519" y="76069"/>
                  </a:lnTo>
                  <a:lnTo>
                    <a:pt x="16336" y="76496"/>
                  </a:lnTo>
                  <a:lnTo>
                    <a:pt x="15849" y="77227"/>
                  </a:lnTo>
                  <a:lnTo>
                    <a:pt x="15422" y="77959"/>
                  </a:lnTo>
                  <a:lnTo>
                    <a:pt x="15117" y="78264"/>
                  </a:lnTo>
                  <a:lnTo>
                    <a:pt x="14813" y="78507"/>
                  </a:lnTo>
                  <a:lnTo>
                    <a:pt x="14569" y="78690"/>
                  </a:lnTo>
                  <a:lnTo>
                    <a:pt x="14386" y="78873"/>
                  </a:lnTo>
                  <a:lnTo>
                    <a:pt x="14386" y="79056"/>
                  </a:lnTo>
                  <a:lnTo>
                    <a:pt x="14447" y="79239"/>
                  </a:lnTo>
                  <a:lnTo>
                    <a:pt x="14569" y="79361"/>
                  </a:lnTo>
                  <a:lnTo>
                    <a:pt x="14752" y="79483"/>
                  </a:lnTo>
                  <a:lnTo>
                    <a:pt x="15117" y="79605"/>
                  </a:lnTo>
                  <a:lnTo>
                    <a:pt x="15483" y="79666"/>
                  </a:lnTo>
                  <a:lnTo>
                    <a:pt x="16032" y="79787"/>
                  </a:lnTo>
                  <a:lnTo>
                    <a:pt x="16580" y="79848"/>
                  </a:lnTo>
                  <a:lnTo>
                    <a:pt x="17007" y="79848"/>
                  </a:lnTo>
                  <a:lnTo>
                    <a:pt x="17434" y="79787"/>
                  </a:lnTo>
                  <a:lnTo>
                    <a:pt x="17555" y="79787"/>
                  </a:lnTo>
                  <a:lnTo>
                    <a:pt x="17677" y="79970"/>
                  </a:lnTo>
                  <a:lnTo>
                    <a:pt x="17921" y="80092"/>
                  </a:lnTo>
                  <a:lnTo>
                    <a:pt x="18165" y="80153"/>
                  </a:lnTo>
                  <a:lnTo>
                    <a:pt x="18592" y="80214"/>
                  </a:lnTo>
                  <a:lnTo>
                    <a:pt x="18957" y="80092"/>
                  </a:lnTo>
                  <a:lnTo>
                    <a:pt x="19140" y="80031"/>
                  </a:lnTo>
                  <a:lnTo>
                    <a:pt x="19323" y="79909"/>
                  </a:lnTo>
                  <a:lnTo>
                    <a:pt x="19445" y="79727"/>
                  </a:lnTo>
                  <a:lnTo>
                    <a:pt x="19506" y="79544"/>
                  </a:lnTo>
                  <a:lnTo>
                    <a:pt x="19689" y="79787"/>
                  </a:lnTo>
                  <a:lnTo>
                    <a:pt x="19872" y="80031"/>
                  </a:lnTo>
                  <a:lnTo>
                    <a:pt x="20115" y="80153"/>
                  </a:lnTo>
                  <a:lnTo>
                    <a:pt x="20420" y="80214"/>
                  </a:lnTo>
                  <a:lnTo>
                    <a:pt x="20725" y="80214"/>
                  </a:lnTo>
                  <a:lnTo>
                    <a:pt x="21091" y="80153"/>
                  </a:lnTo>
                  <a:lnTo>
                    <a:pt x="21335" y="79970"/>
                  </a:lnTo>
                  <a:lnTo>
                    <a:pt x="21456" y="79848"/>
                  </a:lnTo>
                  <a:lnTo>
                    <a:pt x="21517" y="79727"/>
                  </a:lnTo>
                  <a:lnTo>
                    <a:pt x="21700" y="79787"/>
                  </a:lnTo>
                  <a:lnTo>
                    <a:pt x="21944" y="79848"/>
                  </a:lnTo>
                  <a:lnTo>
                    <a:pt x="22371" y="79848"/>
                  </a:lnTo>
                  <a:lnTo>
                    <a:pt x="22858" y="79787"/>
                  </a:lnTo>
                  <a:lnTo>
                    <a:pt x="23285" y="79727"/>
                  </a:lnTo>
                  <a:lnTo>
                    <a:pt x="24138" y="79544"/>
                  </a:lnTo>
                  <a:lnTo>
                    <a:pt x="24260" y="79483"/>
                  </a:lnTo>
                  <a:lnTo>
                    <a:pt x="24443" y="79422"/>
                  </a:lnTo>
                  <a:lnTo>
                    <a:pt x="24565" y="79300"/>
                  </a:lnTo>
                  <a:lnTo>
                    <a:pt x="24687" y="79117"/>
                  </a:lnTo>
                  <a:lnTo>
                    <a:pt x="24687" y="78934"/>
                  </a:lnTo>
                  <a:lnTo>
                    <a:pt x="24626" y="78812"/>
                  </a:lnTo>
                  <a:lnTo>
                    <a:pt x="24382" y="78629"/>
                  </a:lnTo>
                  <a:lnTo>
                    <a:pt x="23895" y="78203"/>
                  </a:lnTo>
                  <a:lnTo>
                    <a:pt x="23590" y="77898"/>
                  </a:lnTo>
                  <a:lnTo>
                    <a:pt x="23346" y="77471"/>
                  </a:lnTo>
                  <a:lnTo>
                    <a:pt x="22858" y="76679"/>
                  </a:lnTo>
                  <a:lnTo>
                    <a:pt x="22554" y="76008"/>
                  </a:lnTo>
                  <a:lnTo>
                    <a:pt x="22432" y="75643"/>
                  </a:lnTo>
                  <a:lnTo>
                    <a:pt x="22432" y="75277"/>
                  </a:lnTo>
                  <a:lnTo>
                    <a:pt x="22554" y="74667"/>
                  </a:lnTo>
                  <a:lnTo>
                    <a:pt x="22736" y="74058"/>
                  </a:lnTo>
                  <a:lnTo>
                    <a:pt x="23468" y="71559"/>
                  </a:lnTo>
                  <a:lnTo>
                    <a:pt x="24565" y="67902"/>
                  </a:lnTo>
                  <a:lnTo>
                    <a:pt x="25114" y="65951"/>
                  </a:lnTo>
                  <a:lnTo>
                    <a:pt x="25357" y="64976"/>
                  </a:lnTo>
                  <a:lnTo>
                    <a:pt x="25540" y="63940"/>
                  </a:lnTo>
                  <a:lnTo>
                    <a:pt x="25601" y="62964"/>
                  </a:lnTo>
                  <a:lnTo>
                    <a:pt x="25540" y="61928"/>
                  </a:lnTo>
                  <a:lnTo>
                    <a:pt x="25418" y="60953"/>
                  </a:lnTo>
                  <a:lnTo>
                    <a:pt x="25175" y="59978"/>
                  </a:lnTo>
                  <a:lnTo>
                    <a:pt x="24870" y="58393"/>
                  </a:lnTo>
                  <a:lnTo>
                    <a:pt x="24748" y="57662"/>
                  </a:lnTo>
                  <a:lnTo>
                    <a:pt x="24748" y="56869"/>
                  </a:lnTo>
                  <a:lnTo>
                    <a:pt x="24809" y="56016"/>
                  </a:lnTo>
                  <a:lnTo>
                    <a:pt x="24931" y="55162"/>
                  </a:lnTo>
                  <a:lnTo>
                    <a:pt x="25357" y="53456"/>
                  </a:lnTo>
                  <a:lnTo>
                    <a:pt x="25845" y="51505"/>
                  </a:lnTo>
                  <a:lnTo>
                    <a:pt x="26272" y="49555"/>
                  </a:lnTo>
                  <a:lnTo>
                    <a:pt x="26516" y="47543"/>
                  </a:lnTo>
                  <a:lnTo>
                    <a:pt x="26759" y="45532"/>
                  </a:lnTo>
                  <a:lnTo>
                    <a:pt x="26881" y="43459"/>
                  </a:lnTo>
                  <a:lnTo>
                    <a:pt x="26942" y="41387"/>
                  </a:lnTo>
                  <a:lnTo>
                    <a:pt x="26942" y="39376"/>
                  </a:lnTo>
                  <a:lnTo>
                    <a:pt x="26881" y="38339"/>
                  </a:lnTo>
                  <a:lnTo>
                    <a:pt x="26820" y="37364"/>
                  </a:lnTo>
                  <a:lnTo>
                    <a:pt x="26455" y="35414"/>
                  </a:lnTo>
                  <a:lnTo>
                    <a:pt x="26272" y="34377"/>
                  </a:lnTo>
                  <a:lnTo>
                    <a:pt x="26150" y="33890"/>
                  </a:lnTo>
                  <a:lnTo>
                    <a:pt x="26089" y="33646"/>
                  </a:lnTo>
                  <a:lnTo>
                    <a:pt x="26150" y="33402"/>
                  </a:lnTo>
                  <a:lnTo>
                    <a:pt x="26211" y="32976"/>
                  </a:lnTo>
                  <a:lnTo>
                    <a:pt x="26211" y="32610"/>
                  </a:lnTo>
                  <a:lnTo>
                    <a:pt x="26150" y="31817"/>
                  </a:lnTo>
                  <a:lnTo>
                    <a:pt x="26150" y="28770"/>
                  </a:lnTo>
                  <a:lnTo>
                    <a:pt x="26211" y="28282"/>
                  </a:lnTo>
                  <a:lnTo>
                    <a:pt x="26333" y="27856"/>
                  </a:lnTo>
                  <a:lnTo>
                    <a:pt x="26881" y="26027"/>
                  </a:lnTo>
                  <a:lnTo>
                    <a:pt x="27003" y="25661"/>
                  </a:lnTo>
                  <a:lnTo>
                    <a:pt x="27369" y="26758"/>
                  </a:lnTo>
                  <a:lnTo>
                    <a:pt x="27735" y="27856"/>
                  </a:lnTo>
                  <a:lnTo>
                    <a:pt x="27918" y="28526"/>
                  </a:lnTo>
                  <a:lnTo>
                    <a:pt x="28100" y="29196"/>
                  </a:lnTo>
                  <a:lnTo>
                    <a:pt x="28405" y="30598"/>
                  </a:lnTo>
                  <a:lnTo>
                    <a:pt x="28588" y="31269"/>
                  </a:lnTo>
                  <a:lnTo>
                    <a:pt x="28832" y="32000"/>
                  </a:lnTo>
                  <a:lnTo>
                    <a:pt x="29380" y="33341"/>
                  </a:lnTo>
                  <a:lnTo>
                    <a:pt x="29990" y="34682"/>
                  </a:lnTo>
                  <a:lnTo>
                    <a:pt x="30660" y="36023"/>
                  </a:lnTo>
                  <a:lnTo>
                    <a:pt x="31270" y="37242"/>
                  </a:lnTo>
                  <a:lnTo>
                    <a:pt x="31879" y="38522"/>
                  </a:lnTo>
                  <a:lnTo>
                    <a:pt x="32123" y="39010"/>
                  </a:lnTo>
                  <a:lnTo>
                    <a:pt x="32306" y="39498"/>
                  </a:lnTo>
                  <a:lnTo>
                    <a:pt x="32306" y="39680"/>
                  </a:lnTo>
                  <a:lnTo>
                    <a:pt x="32245" y="39924"/>
                  </a:lnTo>
                  <a:lnTo>
                    <a:pt x="32245" y="40168"/>
                  </a:lnTo>
                  <a:lnTo>
                    <a:pt x="32245" y="40473"/>
                  </a:lnTo>
                  <a:lnTo>
                    <a:pt x="32367" y="40899"/>
                  </a:lnTo>
                  <a:lnTo>
                    <a:pt x="32489" y="41387"/>
                  </a:lnTo>
                  <a:lnTo>
                    <a:pt x="32794" y="42240"/>
                  </a:lnTo>
                  <a:lnTo>
                    <a:pt x="32855" y="42606"/>
                  </a:lnTo>
                  <a:lnTo>
                    <a:pt x="32916" y="42972"/>
                  </a:lnTo>
                  <a:lnTo>
                    <a:pt x="32977" y="44069"/>
                  </a:lnTo>
                  <a:lnTo>
                    <a:pt x="33038" y="44496"/>
                  </a:lnTo>
                  <a:lnTo>
                    <a:pt x="33160" y="44922"/>
                  </a:lnTo>
                  <a:lnTo>
                    <a:pt x="33281" y="45166"/>
                  </a:lnTo>
                  <a:lnTo>
                    <a:pt x="33464" y="45288"/>
                  </a:lnTo>
                  <a:lnTo>
                    <a:pt x="33647" y="45288"/>
                  </a:lnTo>
                  <a:lnTo>
                    <a:pt x="33769" y="45166"/>
                  </a:lnTo>
                  <a:lnTo>
                    <a:pt x="33830" y="45044"/>
                  </a:lnTo>
                  <a:lnTo>
                    <a:pt x="33891" y="44800"/>
                  </a:lnTo>
                  <a:lnTo>
                    <a:pt x="33952" y="44557"/>
                  </a:lnTo>
                  <a:lnTo>
                    <a:pt x="33891" y="44008"/>
                  </a:lnTo>
                  <a:lnTo>
                    <a:pt x="33830" y="43520"/>
                  </a:lnTo>
                  <a:lnTo>
                    <a:pt x="33830" y="43277"/>
                  </a:lnTo>
                  <a:lnTo>
                    <a:pt x="33830" y="43216"/>
                  </a:lnTo>
                  <a:lnTo>
                    <a:pt x="33891" y="43094"/>
                  </a:lnTo>
                  <a:lnTo>
                    <a:pt x="33952" y="43216"/>
                  </a:lnTo>
                  <a:lnTo>
                    <a:pt x="34013" y="43338"/>
                  </a:lnTo>
                  <a:lnTo>
                    <a:pt x="34013" y="43642"/>
                  </a:lnTo>
                  <a:lnTo>
                    <a:pt x="34135" y="44496"/>
                  </a:lnTo>
                  <a:lnTo>
                    <a:pt x="34135" y="45105"/>
                  </a:lnTo>
                  <a:lnTo>
                    <a:pt x="34196" y="45349"/>
                  </a:lnTo>
                  <a:lnTo>
                    <a:pt x="34318" y="45654"/>
                  </a:lnTo>
                  <a:lnTo>
                    <a:pt x="34440" y="45776"/>
                  </a:lnTo>
                  <a:lnTo>
                    <a:pt x="34561" y="45837"/>
                  </a:lnTo>
                  <a:lnTo>
                    <a:pt x="34744" y="45837"/>
                  </a:lnTo>
                  <a:lnTo>
                    <a:pt x="34866" y="45776"/>
                  </a:lnTo>
                  <a:lnTo>
                    <a:pt x="34988" y="45593"/>
                  </a:lnTo>
                  <a:lnTo>
                    <a:pt x="35049" y="45410"/>
                  </a:lnTo>
                  <a:lnTo>
                    <a:pt x="35049" y="44922"/>
                  </a:lnTo>
                  <a:lnTo>
                    <a:pt x="34988" y="44130"/>
                  </a:lnTo>
                  <a:lnTo>
                    <a:pt x="34988" y="43703"/>
                  </a:lnTo>
                  <a:lnTo>
                    <a:pt x="34988" y="43277"/>
                  </a:lnTo>
                  <a:lnTo>
                    <a:pt x="35354" y="44252"/>
                  </a:lnTo>
                  <a:lnTo>
                    <a:pt x="35659" y="45166"/>
                  </a:lnTo>
                  <a:lnTo>
                    <a:pt x="35902" y="45593"/>
                  </a:lnTo>
                  <a:lnTo>
                    <a:pt x="36024" y="45776"/>
                  </a:lnTo>
                  <a:lnTo>
                    <a:pt x="36207" y="45898"/>
                  </a:lnTo>
                  <a:lnTo>
                    <a:pt x="36390" y="45959"/>
                  </a:lnTo>
                  <a:lnTo>
                    <a:pt x="36573" y="45898"/>
                  </a:lnTo>
                  <a:lnTo>
                    <a:pt x="36695" y="45776"/>
                  </a:lnTo>
                  <a:lnTo>
                    <a:pt x="36756" y="45593"/>
                  </a:lnTo>
                  <a:lnTo>
                    <a:pt x="36756" y="45227"/>
                  </a:lnTo>
                  <a:lnTo>
                    <a:pt x="36695" y="44861"/>
                  </a:lnTo>
                  <a:lnTo>
                    <a:pt x="36390" y="44191"/>
                  </a:lnTo>
                  <a:lnTo>
                    <a:pt x="36146" y="43459"/>
                  </a:lnTo>
                  <a:lnTo>
                    <a:pt x="36024" y="43094"/>
                  </a:lnTo>
                  <a:lnTo>
                    <a:pt x="35963" y="42789"/>
                  </a:lnTo>
                  <a:lnTo>
                    <a:pt x="35963" y="42789"/>
                  </a:lnTo>
                  <a:lnTo>
                    <a:pt x="36207" y="43033"/>
                  </a:lnTo>
                  <a:lnTo>
                    <a:pt x="36451" y="43338"/>
                  </a:lnTo>
                  <a:lnTo>
                    <a:pt x="36878" y="43947"/>
                  </a:lnTo>
                  <a:lnTo>
                    <a:pt x="37061" y="44252"/>
                  </a:lnTo>
                  <a:lnTo>
                    <a:pt x="37304" y="44557"/>
                  </a:lnTo>
                  <a:lnTo>
                    <a:pt x="37487" y="44739"/>
                  </a:lnTo>
                  <a:lnTo>
                    <a:pt x="37670" y="44800"/>
                  </a:lnTo>
                  <a:lnTo>
                    <a:pt x="37853" y="44800"/>
                  </a:lnTo>
                  <a:lnTo>
                    <a:pt x="37975" y="44739"/>
                  </a:lnTo>
                  <a:lnTo>
                    <a:pt x="38097" y="44618"/>
                  </a:lnTo>
                  <a:lnTo>
                    <a:pt x="38158" y="44496"/>
                  </a:lnTo>
                  <a:lnTo>
                    <a:pt x="38158" y="44313"/>
                  </a:lnTo>
                  <a:lnTo>
                    <a:pt x="38097" y="44130"/>
                  </a:lnTo>
                  <a:lnTo>
                    <a:pt x="37975" y="43825"/>
                  </a:lnTo>
                  <a:lnTo>
                    <a:pt x="37792" y="43581"/>
                  </a:lnTo>
                  <a:lnTo>
                    <a:pt x="37182" y="42423"/>
                  </a:lnTo>
                  <a:lnTo>
                    <a:pt x="36878" y="41814"/>
                  </a:lnTo>
                  <a:lnTo>
                    <a:pt x="36695" y="41509"/>
                  </a:lnTo>
                  <a:lnTo>
                    <a:pt x="36634" y="41204"/>
                  </a:lnTo>
                  <a:lnTo>
                    <a:pt x="36817" y="41326"/>
                  </a:lnTo>
                  <a:lnTo>
                    <a:pt x="37000" y="41509"/>
                  </a:lnTo>
                  <a:lnTo>
                    <a:pt x="37182" y="41692"/>
                  </a:lnTo>
                  <a:lnTo>
                    <a:pt x="37365" y="41875"/>
                  </a:lnTo>
                  <a:lnTo>
                    <a:pt x="37792" y="42119"/>
                  </a:lnTo>
                  <a:lnTo>
                    <a:pt x="38219" y="42179"/>
                  </a:lnTo>
                  <a:lnTo>
                    <a:pt x="38584" y="42240"/>
                  </a:lnTo>
                  <a:lnTo>
                    <a:pt x="38706" y="42179"/>
                  </a:lnTo>
                  <a:lnTo>
                    <a:pt x="38889" y="42119"/>
                  </a:lnTo>
                  <a:lnTo>
                    <a:pt x="38950" y="41997"/>
                  </a:lnTo>
                  <a:lnTo>
                    <a:pt x="39011" y="41936"/>
                  </a:lnTo>
                  <a:lnTo>
                    <a:pt x="39011" y="41753"/>
                  </a:lnTo>
                  <a:lnTo>
                    <a:pt x="38889" y="41570"/>
                  </a:lnTo>
                  <a:lnTo>
                    <a:pt x="38706" y="41387"/>
                  </a:lnTo>
                  <a:lnTo>
                    <a:pt x="38402" y="41204"/>
                  </a:lnTo>
                  <a:lnTo>
                    <a:pt x="38158" y="40960"/>
                  </a:lnTo>
                  <a:lnTo>
                    <a:pt x="37609" y="40412"/>
                  </a:lnTo>
                  <a:lnTo>
                    <a:pt x="37182" y="39802"/>
                  </a:lnTo>
                  <a:lnTo>
                    <a:pt x="36695" y="39254"/>
                  </a:lnTo>
                  <a:lnTo>
                    <a:pt x="36451" y="39010"/>
                  </a:lnTo>
                  <a:lnTo>
                    <a:pt x="36207" y="38766"/>
                  </a:lnTo>
                  <a:lnTo>
                    <a:pt x="35902" y="38583"/>
                  </a:lnTo>
                  <a:lnTo>
                    <a:pt x="35598" y="38461"/>
                  </a:lnTo>
                  <a:lnTo>
                    <a:pt x="35110" y="38461"/>
                  </a:lnTo>
                  <a:lnTo>
                    <a:pt x="34988" y="38400"/>
                  </a:lnTo>
                  <a:lnTo>
                    <a:pt x="34927" y="38218"/>
                  </a:lnTo>
                  <a:lnTo>
                    <a:pt x="34866" y="38096"/>
                  </a:lnTo>
                  <a:lnTo>
                    <a:pt x="34683" y="37669"/>
                  </a:lnTo>
                  <a:lnTo>
                    <a:pt x="34440" y="36938"/>
                  </a:lnTo>
                  <a:lnTo>
                    <a:pt x="34257" y="36145"/>
                  </a:lnTo>
                  <a:lnTo>
                    <a:pt x="34074" y="35414"/>
                  </a:lnTo>
                  <a:lnTo>
                    <a:pt x="33952" y="34621"/>
                  </a:lnTo>
                  <a:lnTo>
                    <a:pt x="33891" y="33646"/>
                  </a:lnTo>
                  <a:lnTo>
                    <a:pt x="33769" y="32732"/>
                  </a:lnTo>
                  <a:lnTo>
                    <a:pt x="33586" y="31939"/>
                  </a:lnTo>
                  <a:lnTo>
                    <a:pt x="33342" y="31147"/>
                  </a:lnTo>
                  <a:lnTo>
                    <a:pt x="33099" y="30355"/>
                  </a:lnTo>
                  <a:lnTo>
                    <a:pt x="32794" y="29562"/>
                  </a:lnTo>
                  <a:lnTo>
                    <a:pt x="32550" y="28953"/>
                  </a:lnTo>
                  <a:lnTo>
                    <a:pt x="32428" y="28648"/>
                  </a:lnTo>
                  <a:lnTo>
                    <a:pt x="32245" y="28343"/>
                  </a:lnTo>
                  <a:lnTo>
                    <a:pt x="32001" y="27916"/>
                  </a:lnTo>
                  <a:lnTo>
                    <a:pt x="31879" y="27734"/>
                  </a:lnTo>
                  <a:lnTo>
                    <a:pt x="31819" y="27490"/>
                  </a:lnTo>
                  <a:lnTo>
                    <a:pt x="31758" y="27124"/>
                  </a:lnTo>
                  <a:lnTo>
                    <a:pt x="31697" y="26697"/>
                  </a:lnTo>
                  <a:lnTo>
                    <a:pt x="31697" y="25905"/>
                  </a:lnTo>
                  <a:lnTo>
                    <a:pt x="31514" y="24320"/>
                  </a:lnTo>
                  <a:lnTo>
                    <a:pt x="31270" y="22735"/>
                  </a:lnTo>
                  <a:lnTo>
                    <a:pt x="30965" y="21212"/>
                  </a:lnTo>
                  <a:lnTo>
                    <a:pt x="30965" y="20846"/>
                  </a:lnTo>
                  <a:lnTo>
                    <a:pt x="31026" y="20480"/>
                  </a:lnTo>
                  <a:lnTo>
                    <a:pt x="31026" y="19688"/>
                  </a:lnTo>
                  <a:lnTo>
                    <a:pt x="31026" y="18834"/>
                  </a:lnTo>
                  <a:lnTo>
                    <a:pt x="30965" y="18042"/>
                  </a:lnTo>
                  <a:lnTo>
                    <a:pt x="30904" y="17676"/>
                  </a:lnTo>
                  <a:lnTo>
                    <a:pt x="30782" y="17311"/>
                  </a:lnTo>
                  <a:lnTo>
                    <a:pt x="30478" y="16640"/>
                  </a:lnTo>
                  <a:lnTo>
                    <a:pt x="30112" y="16031"/>
                  </a:lnTo>
                  <a:lnTo>
                    <a:pt x="29746" y="15421"/>
                  </a:lnTo>
                  <a:lnTo>
                    <a:pt x="29502" y="15116"/>
                  </a:lnTo>
                  <a:lnTo>
                    <a:pt x="29258" y="14812"/>
                  </a:lnTo>
                  <a:lnTo>
                    <a:pt x="28954" y="14629"/>
                  </a:lnTo>
                  <a:lnTo>
                    <a:pt x="28649" y="14446"/>
                  </a:lnTo>
                  <a:lnTo>
                    <a:pt x="27978" y="14141"/>
                  </a:lnTo>
                  <a:lnTo>
                    <a:pt x="27247" y="13958"/>
                  </a:lnTo>
                  <a:lnTo>
                    <a:pt x="26455" y="13836"/>
                  </a:lnTo>
                  <a:lnTo>
                    <a:pt x="25662" y="13775"/>
                  </a:lnTo>
                  <a:lnTo>
                    <a:pt x="24748" y="13775"/>
                  </a:lnTo>
                  <a:lnTo>
                    <a:pt x="24565" y="13653"/>
                  </a:lnTo>
                  <a:lnTo>
                    <a:pt x="24260" y="13471"/>
                  </a:lnTo>
                  <a:lnTo>
                    <a:pt x="22919" y="12617"/>
                  </a:lnTo>
                  <a:lnTo>
                    <a:pt x="22554" y="12373"/>
                  </a:lnTo>
                  <a:lnTo>
                    <a:pt x="22432" y="12313"/>
                  </a:lnTo>
                  <a:lnTo>
                    <a:pt x="22310" y="12252"/>
                  </a:lnTo>
                  <a:lnTo>
                    <a:pt x="22310" y="12130"/>
                  </a:lnTo>
                  <a:lnTo>
                    <a:pt x="22127" y="10728"/>
                  </a:lnTo>
                  <a:lnTo>
                    <a:pt x="22066" y="10118"/>
                  </a:lnTo>
                  <a:lnTo>
                    <a:pt x="22066" y="9996"/>
                  </a:lnTo>
                  <a:lnTo>
                    <a:pt x="22188" y="9874"/>
                  </a:lnTo>
                  <a:lnTo>
                    <a:pt x="22493" y="9631"/>
                  </a:lnTo>
                  <a:lnTo>
                    <a:pt x="22615" y="9448"/>
                  </a:lnTo>
                  <a:lnTo>
                    <a:pt x="22676" y="9204"/>
                  </a:lnTo>
                  <a:lnTo>
                    <a:pt x="22858" y="8777"/>
                  </a:lnTo>
                  <a:lnTo>
                    <a:pt x="23224" y="7497"/>
                  </a:lnTo>
                  <a:lnTo>
                    <a:pt x="23407" y="6766"/>
                  </a:lnTo>
                  <a:lnTo>
                    <a:pt x="23529" y="6034"/>
                  </a:lnTo>
                  <a:lnTo>
                    <a:pt x="23651" y="5303"/>
                  </a:lnTo>
                  <a:lnTo>
                    <a:pt x="23651" y="4511"/>
                  </a:lnTo>
                  <a:lnTo>
                    <a:pt x="23590" y="3779"/>
                  </a:lnTo>
                  <a:lnTo>
                    <a:pt x="23468" y="3048"/>
                  </a:lnTo>
                  <a:lnTo>
                    <a:pt x="23285" y="2316"/>
                  </a:lnTo>
                  <a:lnTo>
                    <a:pt x="22919" y="1646"/>
                  </a:lnTo>
                  <a:lnTo>
                    <a:pt x="22493" y="1158"/>
                  </a:lnTo>
                  <a:lnTo>
                    <a:pt x="22005" y="731"/>
                  </a:lnTo>
                  <a:lnTo>
                    <a:pt x="21456" y="366"/>
                  </a:lnTo>
                  <a:lnTo>
                    <a:pt x="20786" y="122"/>
                  </a:lnTo>
                  <a:lnTo>
                    <a:pt x="19994" y="61"/>
                  </a:lnTo>
                  <a:lnTo>
                    <a:pt x="19445" y="0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5" name="Shape 135"/>
          <p:cNvSpPr/>
          <p:nvPr/>
        </p:nvSpPr>
        <p:spPr>
          <a:xfrm rot="4499367">
            <a:off x="7747457" y="360028"/>
            <a:ext cx="881478" cy="864587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A9D0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Shape 136"/>
          <p:cNvSpPr/>
          <p:nvPr/>
        </p:nvSpPr>
        <p:spPr>
          <a:xfrm rot="2700000">
            <a:off x="5960306" y="1072527"/>
            <a:ext cx="669489" cy="669489"/>
          </a:xfrm>
          <a:prstGeom prst="teardrop">
            <a:avLst>
              <a:gd name="adj" fmla="val 100000"/>
            </a:avLst>
          </a:prstGeom>
          <a:solidFill>
            <a:srgbClr val="0DB7C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Shape 137"/>
          <p:cNvSpPr/>
          <p:nvPr/>
        </p:nvSpPr>
        <p:spPr>
          <a:xfrm rot="-2700000" flipH="1">
            <a:off x="7667081" y="3007202"/>
            <a:ext cx="669489" cy="669489"/>
          </a:xfrm>
          <a:prstGeom prst="teardrop">
            <a:avLst>
              <a:gd name="adj" fmla="val 100000"/>
            </a:avLst>
          </a:prstGeom>
          <a:solidFill>
            <a:srgbClr val="F247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8" name="Shape 138"/>
          <p:cNvGrpSpPr/>
          <p:nvPr/>
        </p:nvGrpSpPr>
        <p:grpSpPr>
          <a:xfrm>
            <a:off x="7841620" y="3181753"/>
            <a:ext cx="320399" cy="320378"/>
            <a:chOff x="1951075" y="2333250"/>
            <a:chExt cx="381200" cy="381175"/>
          </a:xfrm>
        </p:grpSpPr>
        <p:sp>
          <p:nvSpPr>
            <p:cNvPr id="139" name="Shape 139"/>
            <p:cNvSpPr/>
            <p:nvPr/>
          </p:nvSpPr>
          <p:spPr>
            <a:xfrm>
              <a:off x="1951075" y="2333250"/>
              <a:ext cx="381200" cy="381175"/>
            </a:xfrm>
            <a:custGeom>
              <a:avLst/>
              <a:gdLst/>
              <a:ahLst/>
              <a:cxnLst/>
              <a:rect l="0" t="0" r="0" b="0"/>
              <a:pathLst>
                <a:path w="15248" h="15247" fill="none" extrusionOk="0">
                  <a:moveTo>
                    <a:pt x="7624" y="0"/>
                  </a:moveTo>
                  <a:lnTo>
                    <a:pt x="7624" y="0"/>
                  </a:lnTo>
                  <a:lnTo>
                    <a:pt x="7234" y="0"/>
                  </a:lnTo>
                  <a:lnTo>
                    <a:pt x="6845" y="49"/>
                  </a:lnTo>
                  <a:lnTo>
                    <a:pt x="6455" y="98"/>
                  </a:lnTo>
                  <a:lnTo>
                    <a:pt x="6090" y="147"/>
                  </a:lnTo>
                  <a:lnTo>
                    <a:pt x="5724" y="244"/>
                  </a:lnTo>
                  <a:lnTo>
                    <a:pt x="5359" y="341"/>
                  </a:lnTo>
                  <a:lnTo>
                    <a:pt x="4994" y="463"/>
                  </a:lnTo>
                  <a:lnTo>
                    <a:pt x="4653" y="609"/>
                  </a:lnTo>
                  <a:lnTo>
                    <a:pt x="4312" y="755"/>
                  </a:lnTo>
                  <a:lnTo>
                    <a:pt x="3995" y="926"/>
                  </a:lnTo>
                  <a:lnTo>
                    <a:pt x="3678" y="1096"/>
                  </a:lnTo>
                  <a:lnTo>
                    <a:pt x="3362" y="1291"/>
                  </a:lnTo>
                  <a:lnTo>
                    <a:pt x="3070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2" y="2241"/>
                  </a:lnTo>
                  <a:lnTo>
                    <a:pt x="1974" y="2509"/>
                  </a:lnTo>
                  <a:lnTo>
                    <a:pt x="1730" y="2777"/>
                  </a:lnTo>
                  <a:lnTo>
                    <a:pt x="1511" y="3069"/>
                  </a:lnTo>
                  <a:lnTo>
                    <a:pt x="1292" y="3361"/>
                  </a:lnTo>
                  <a:lnTo>
                    <a:pt x="1097" y="3678"/>
                  </a:lnTo>
                  <a:lnTo>
                    <a:pt x="926" y="3995"/>
                  </a:lnTo>
                  <a:lnTo>
                    <a:pt x="756" y="4311"/>
                  </a:lnTo>
                  <a:lnTo>
                    <a:pt x="610" y="4652"/>
                  </a:lnTo>
                  <a:lnTo>
                    <a:pt x="464" y="4993"/>
                  </a:lnTo>
                  <a:lnTo>
                    <a:pt x="342" y="5358"/>
                  </a:lnTo>
                  <a:lnTo>
                    <a:pt x="244" y="5724"/>
                  </a:lnTo>
                  <a:lnTo>
                    <a:pt x="147" y="6089"/>
                  </a:lnTo>
                  <a:lnTo>
                    <a:pt x="98" y="6454"/>
                  </a:lnTo>
                  <a:lnTo>
                    <a:pt x="50" y="6844"/>
                  </a:lnTo>
                  <a:lnTo>
                    <a:pt x="1" y="7234"/>
                  </a:lnTo>
                  <a:lnTo>
                    <a:pt x="1" y="7623"/>
                  </a:lnTo>
                  <a:lnTo>
                    <a:pt x="1" y="7623"/>
                  </a:lnTo>
                  <a:lnTo>
                    <a:pt x="1" y="8013"/>
                  </a:lnTo>
                  <a:lnTo>
                    <a:pt x="50" y="8403"/>
                  </a:lnTo>
                  <a:lnTo>
                    <a:pt x="98" y="8793"/>
                  </a:lnTo>
                  <a:lnTo>
                    <a:pt x="147" y="9158"/>
                  </a:lnTo>
                  <a:lnTo>
                    <a:pt x="244" y="9523"/>
                  </a:lnTo>
                  <a:lnTo>
                    <a:pt x="342" y="9889"/>
                  </a:lnTo>
                  <a:lnTo>
                    <a:pt x="464" y="10254"/>
                  </a:lnTo>
                  <a:lnTo>
                    <a:pt x="610" y="10595"/>
                  </a:lnTo>
                  <a:lnTo>
                    <a:pt x="756" y="10936"/>
                  </a:lnTo>
                  <a:lnTo>
                    <a:pt x="926" y="11252"/>
                  </a:lnTo>
                  <a:lnTo>
                    <a:pt x="1097" y="11569"/>
                  </a:lnTo>
                  <a:lnTo>
                    <a:pt x="1292" y="11886"/>
                  </a:lnTo>
                  <a:lnTo>
                    <a:pt x="1511" y="12178"/>
                  </a:lnTo>
                  <a:lnTo>
                    <a:pt x="1730" y="12470"/>
                  </a:lnTo>
                  <a:lnTo>
                    <a:pt x="1974" y="12738"/>
                  </a:lnTo>
                  <a:lnTo>
                    <a:pt x="2242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70" y="13737"/>
                  </a:lnTo>
                  <a:lnTo>
                    <a:pt x="3362" y="13956"/>
                  </a:lnTo>
                  <a:lnTo>
                    <a:pt x="3678" y="14151"/>
                  </a:lnTo>
                  <a:lnTo>
                    <a:pt x="3995" y="14321"/>
                  </a:lnTo>
                  <a:lnTo>
                    <a:pt x="4312" y="14492"/>
                  </a:lnTo>
                  <a:lnTo>
                    <a:pt x="4653" y="14638"/>
                  </a:lnTo>
                  <a:lnTo>
                    <a:pt x="4994" y="14784"/>
                  </a:lnTo>
                  <a:lnTo>
                    <a:pt x="5359" y="14906"/>
                  </a:lnTo>
                  <a:lnTo>
                    <a:pt x="5724" y="15003"/>
                  </a:lnTo>
                  <a:lnTo>
                    <a:pt x="6090" y="15100"/>
                  </a:lnTo>
                  <a:lnTo>
                    <a:pt x="6455" y="15149"/>
                  </a:lnTo>
                  <a:lnTo>
                    <a:pt x="6845" y="15198"/>
                  </a:lnTo>
                  <a:lnTo>
                    <a:pt x="7234" y="15247"/>
                  </a:lnTo>
                  <a:lnTo>
                    <a:pt x="7624" y="15247"/>
                  </a:lnTo>
                  <a:lnTo>
                    <a:pt x="7624" y="15247"/>
                  </a:lnTo>
                  <a:lnTo>
                    <a:pt x="8014" y="15247"/>
                  </a:lnTo>
                  <a:lnTo>
                    <a:pt x="8403" y="15198"/>
                  </a:lnTo>
                  <a:lnTo>
                    <a:pt x="8793" y="15149"/>
                  </a:lnTo>
                  <a:lnTo>
                    <a:pt x="9158" y="15100"/>
                  </a:lnTo>
                  <a:lnTo>
                    <a:pt x="9524" y="15003"/>
                  </a:lnTo>
                  <a:lnTo>
                    <a:pt x="9889" y="14906"/>
                  </a:lnTo>
                  <a:lnTo>
                    <a:pt x="10254" y="14784"/>
                  </a:lnTo>
                  <a:lnTo>
                    <a:pt x="10595" y="14638"/>
                  </a:lnTo>
                  <a:lnTo>
                    <a:pt x="10936" y="14492"/>
                  </a:lnTo>
                  <a:lnTo>
                    <a:pt x="11253" y="14321"/>
                  </a:lnTo>
                  <a:lnTo>
                    <a:pt x="11569" y="14151"/>
                  </a:lnTo>
                  <a:lnTo>
                    <a:pt x="11886" y="13956"/>
                  </a:lnTo>
                  <a:lnTo>
                    <a:pt x="12178" y="13737"/>
                  </a:lnTo>
                  <a:lnTo>
                    <a:pt x="12471" y="13517"/>
                  </a:lnTo>
                  <a:lnTo>
                    <a:pt x="12739" y="13274"/>
                  </a:lnTo>
                  <a:lnTo>
                    <a:pt x="13006" y="13006"/>
                  </a:lnTo>
                  <a:lnTo>
                    <a:pt x="13274" y="12738"/>
                  </a:lnTo>
                  <a:lnTo>
                    <a:pt x="13518" y="12470"/>
                  </a:lnTo>
                  <a:lnTo>
                    <a:pt x="13737" y="12178"/>
                  </a:lnTo>
                  <a:lnTo>
                    <a:pt x="13956" y="11886"/>
                  </a:lnTo>
                  <a:lnTo>
                    <a:pt x="14151" y="11569"/>
                  </a:lnTo>
                  <a:lnTo>
                    <a:pt x="14322" y="11252"/>
                  </a:lnTo>
                  <a:lnTo>
                    <a:pt x="14492" y="10936"/>
                  </a:lnTo>
                  <a:lnTo>
                    <a:pt x="14638" y="10595"/>
                  </a:lnTo>
                  <a:lnTo>
                    <a:pt x="14784" y="10254"/>
                  </a:lnTo>
                  <a:lnTo>
                    <a:pt x="14906" y="9889"/>
                  </a:lnTo>
                  <a:lnTo>
                    <a:pt x="15004" y="9523"/>
                  </a:lnTo>
                  <a:lnTo>
                    <a:pt x="15101" y="9158"/>
                  </a:lnTo>
                  <a:lnTo>
                    <a:pt x="15150" y="8793"/>
                  </a:lnTo>
                  <a:lnTo>
                    <a:pt x="15198" y="8403"/>
                  </a:lnTo>
                  <a:lnTo>
                    <a:pt x="15247" y="8013"/>
                  </a:lnTo>
                  <a:lnTo>
                    <a:pt x="15247" y="7623"/>
                  </a:lnTo>
                  <a:lnTo>
                    <a:pt x="15247" y="7623"/>
                  </a:lnTo>
                  <a:lnTo>
                    <a:pt x="15247" y="7234"/>
                  </a:lnTo>
                  <a:lnTo>
                    <a:pt x="15198" y="6844"/>
                  </a:lnTo>
                  <a:lnTo>
                    <a:pt x="15150" y="6454"/>
                  </a:lnTo>
                  <a:lnTo>
                    <a:pt x="15101" y="6089"/>
                  </a:lnTo>
                  <a:lnTo>
                    <a:pt x="15004" y="5724"/>
                  </a:lnTo>
                  <a:lnTo>
                    <a:pt x="14906" y="5358"/>
                  </a:lnTo>
                  <a:lnTo>
                    <a:pt x="14784" y="4993"/>
                  </a:lnTo>
                  <a:lnTo>
                    <a:pt x="14638" y="4652"/>
                  </a:lnTo>
                  <a:lnTo>
                    <a:pt x="14492" y="4311"/>
                  </a:lnTo>
                  <a:lnTo>
                    <a:pt x="14322" y="3995"/>
                  </a:lnTo>
                  <a:lnTo>
                    <a:pt x="14151" y="3678"/>
                  </a:lnTo>
                  <a:lnTo>
                    <a:pt x="13956" y="3361"/>
                  </a:lnTo>
                  <a:lnTo>
                    <a:pt x="13737" y="3069"/>
                  </a:lnTo>
                  <a:lnTo>
                    <a:pt x="13518" y="2777"/>
                  </a:lnTo>
                  <a:lnTo>
                    <a:pt x="13274" y="2509"/>
                  </a:lnTo>
                  <a:lnTo>
                    <a:pt x="13006" y="2241"/>
                  </a:lnTo>
                  <a:lnTo>
                    <a:pt x="12739" y="1973"/>
                  </a:lnTo>
                  <a:lnTo>
                    <a:pt x="12471" y="1730"/>
                  </a:lnTo>
                  <a:lnTo>
                    <a:pt x="12178" y="1510"/>
                  </a:lnTo>
                  <a:lnTo>
                    <a:pt x="11886" y="1291"/>
                  </a:lnTo>
                  <a:lnTo>
                    <a:pt x="11569" y="1096"/>
                  </a:lnTo>
                  <a:lnTo>
                    <a:pt x="11253" y="926"/>
                  </a:lnTo>
                  <a:lnTo>
                    <a:pt x="10936" y="755"/>
                  </a:lnTo>
                  <a:lnTo>
                    <a:pt x="10595" y="609"/>
                  </a:lnTo>
                  <a:lnTo>
                    <a:pt x="10254" y="463"/>
                  </a:lnTo>
                  <a:lnTo>
                    <a:pt x="9889" y="341"/>
                  </a:lnTo>
                  <a:lnTo>
                    <a:pt x="9524" y="244"/>
                  </a:lnTo>
                  <a:lnTo>
                    <a:pt x="9158" y="147"/>
                  </a:lnTo>
                  <a:lnTo>
                    <a:pt x="8793" y="98"/>
                  </a:lnTo>
                  <a:lnTo>
                    <a:pt x="8403" y="49"/>
                  </a:lnTo>
                  <a:lnTo>
                    <a:pt x="8014" y="0"/>
                  </a:lnTo>
                  <a:lnTo>
                    <a:pt x="7624" y="0"/>
                  </a:lnTo>
                  <a:lnTo>
                    <a:pt x="7624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0" name="Shape 140"/>
            <p:cNvSpPr/>
            <p:nvPr/>
          </p:nvSpPr>
          <p:spPr>
            <a:xfrm>
              <a:off x="2197675" y="2503125"/>
              <a:ext cx="43875" cy="47525"/>
            </a:xfrm>
            <a:custGeom>
              <a:avLst/>
              <a:gdLst/>
              <a:ahLst/>
              <a:cxnLst/>
              <a:rect l="0" t="0" r="0" b="0"/>
              <a:pathLst>
                <a:path w="1755" h="1901" fill="none" extrusionOk="0">
                  <a:moveTo>
                    <a:pt x="877" y="0"/>
                  </a:move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1" name="Shape 141"/>
            <p:cNvSpPr/>
            <p:nvPr/>
          </p:nvSpPr>
          <p:spPr>
            <a:xfrm>
              <a:off x="2041800" y="2503125"/>
              <a:ext cx="43875" cy="47525"/>
            </a:xfrm>
            <a:custGeom>
              <a:avLst/>
              <a:gdLst/>
              <a:ahLst/>
              <a:cxnLst/>
              <a:rect l="0" t="0" r="0" b="0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2" name="Shape 142"/>
            <p:cNvSpPr/>
            <p:nvPr/>
          </p:nvSpPr>
          <p:spPr>
            <a:xfrm>
              <a:off x="2041800" y="2584100"/>
              <a:ext cx="199750" cy="41425"/>
            </a:xfrm>
            <a:custGeom>
              <a:avLst/>
              <a:gdLst/>
              <a:ahLst/>
              <a:cxnLst/>
              <a:rect l="0" t="0" r="0" b="0"/>
              <a:pathLst>
                <a:path w="7990" h="1657" fill="none" extrusionOk="0">
                  <a:moveTo>
                    <a:pt x="1" y="1657"/>
                  </a:moveTo>
                  <a:lnTo>
                    <a:pt x="1" y="1657"/>
                  </a:lnTo>
                  <a:lnTo>
                    <a:pt x="415" y="1291"/>
                  </a:lnTo>
                  <a:lnTo>
                    <a:pt x="853" y="950"/>
                  </a:lnTo>
                  <a:lnTo>
                    <a:pt x="1340" y="683"/>
                  </a:lnTo>
                  <a:lnTo>
                    <a:pt x="1827" y="439"/>
                  </a:lnTo>
                  <a:lnTo>
                    <a:pt x="2363" y="244"/>
                  </a:lnTo>
                  <a:lnTo>
                    <a:pt x="2875" y="122"/>
                  </a:lnTo>
                  <a:lnTo>
                    <a:pt x="3435" y="49"/>
                  </a:lnTo>
                  <a:lnTo>
                    <a:pt x="3995" y="1"/>
                  </a:lnTo>
                  <a:lnTo>
                    <a:pt x="3995" y="1"/>
                  </a:lnTo>
                  <a:lnTo>
                    <a:pt x="4555" y="49"/>
                  </a:lnTo>
                  <a:lnTo>
                    <a:pt x="5115" y="122"/>
                  </a:lnTo>
                  <a:lnTo>
                    <a:pt x="5627" y="244"/>
                  </a:lnTo>
                  <a:lnTo>
                    <a:pt x="6163" y="439"/>
                  </a:lnTo>
                  <a:lnTo>
                    <a:pt x="6650" y="683"/>
                  </a:lnTo>
                  <a:lnTo>
                    <a:pt x="7137" y="950"/>
                  </a:lnTo>
                  <a:lnTo>
                    <a:pt x="7575" y="1291"/>
                  </a:lnTo>
                  <a:lnTo>
                    <a:pt x="7989" y="1657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143" name="Shape 143"/>
          <p:cNvGrpSpPr/>
          <p:nvPr/>
        </p:nvGrpSpPr>
        <p:grpSpPr>
          <a:xfrm>
            <a:off x="6134870" y="1247078"/>
            <a:ext cx="320378" cy="320378"/>
            <a:chOff x="1278900" y="2333250"/>
            <a:chExt cx="381175" cy="381175"/>
          </a:xfrm>
        </p:grpSpPr>
        <p:sp>
          <p:nvSpPr>
            <p:cNvPr id="144" name="Shape 144"/>
            <p:cNvSpPr/>
            <p:nvPr/>
          </p:nvSpPr>
          <p:spPr>
            <a:xfrm>
              <a:off x="1278900" y="2333250"/>
              <a:ext cx="381175" cy="381175"/>
            </a:xfrm>
            <a:custGeom>
              <a:avLst/>
              <a:gdLst/>
              <a:ahLst/>
              <a:cxnLst/>
              <a:rect l="0" t="0" r="0" b="0"/>
              <a:pathLst>
                <a:path w="15247" h="15247" fill="none" extrusionOk="0">
                  <a:moveTo>
                    <a:pt x="7623" y="0"/>
                  </a:moveTo>
                  <a:lnTo>
                    <a:pt x="7623" y="0"/>
                  </a:lnTo>
                  <a:lnTo>
                    <a:pt x="7233" y="0"/>
                  </a:lnTo>
                  <a:lnTo>
                    <a:pt x="6844" y="49"/>
                  </a:lnTo>
                  <a:lnTo>
                    <a:pt x="6454" y="98"/>
                  </a:lnTo>
                  <a:lnTo>
                    <a:pt x="6089" y="147"/>
                  </a:lnTo>
                  <a:lnTo>
                    <a:pt x="5723" y="244"/>
                  </a:lnTo>
                  <a:lnTo>
                    <a:pt x="5358" y="341"/>
                  </a:lnTo>
                  <a:lnTo>
                    <a:pt x="4993" y="463"/>
                  </a:lnTo>
                  <a:lnTo>
                    <a:pt x="4652" y="609"/>
                  </a:lnTo>
                  <a:lnTo>
                    <a:pt x="4311" y="755"/>
                  </a:lnTo>
                  <a:lnTo>
                    <a:pt x="3994" y="926"/>
                  </a:lnTo>
                  <a:lnTo>
                    <a:pt x="3678" y="1096"/>
                  </a:lnTo>
                  <a:lnTo>
                    <a:pt x="3361" y="1291"/>
                  </a:lnTo>
                  <a:lnTo>
                    <a:pt x="3069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1" y="2241"/>
                  </a:lnTo>
                  <a:lnTo>
                    <a:pt x="1973" y="2509"/>
                  </a:lnTo>
                  <a:lnTo>
                    <a:pt x="1729" y="2777"/>
                  </a:lnTo>
                  <a:lnTo>
                    <a:pt x="1510" y="3069"/>
                  </a:lnTo>
                  <a:lnTo>
                    <a:pt x="1291" y="3361"/>
                  </a:lnTo>
                  <a:lnTo>
                    <a:pt x="1096" y="3678"/>
                  </a:lnTo>
                  <a:lnTo>
                    <a:pt x="926" y="3995"/>
                  </a:lnTo>
                  <a:lnTo>
                    <a:pt x="755" y="4311"/>
                  </a:lnTo>
                  <a:lnTo>
                    <a:pt x="609" y="4652"/>
                  </a:lnTo>
                  <a:lnTo>
                    <a:pt x="463" y="4993"/>
                  </a:lnTo>
                  <a:lnTo>
                    <a:pt x="341" y="5358"/>
                  </a:lnTo>
                  <a:lnTo>
                    <a:pt x="244" y="5724"/>
                  </a:lnTo>
                  <a:lnTo>
                    <a:pt x="146" y="6089"/>
                  </a:lnTo>
                  <a:lnTo>
                    <a:pt x="97" y="6454"/>
                  </a:lnTo>
                  <a:lnTo>
                    <a:pt x="49" y="6844"/>
                  </a:lnTo>
                  <a:lnTo>
                    <a:pt x="0" y="7234"/>
                  </a:lnTo>
                  <a:lnTo>
                    <a:pt x="0" y="7623"/>
                  </a:lnTo>
                  <a:lnTo>
                    <a:pt x="0" y="7623"/>
                  </a:lnTo>
                  <a:lnTo>
                    <a:pt x="0" y="8013"/>
                  </a:lnTo>
                  <a:lnTo>
                    <a:pt x="49" y="8403"/>
                  </a:lnTo>
                  <a:lnTo>
                    <a:pt x="97" y="8793"/>
                  </a:lnTo>
                  <a:lnTo>
                    <a:pt x="146" y="9158"/>
                  </a:lnTo>
                  <a:lnTo>
                    <a:pt x="244" y="9523"/>
                  </a:lnTo>
                  <a:lnTo>
                    <a:pt x="341" y="9889"/>
                  </a:lnTo>
                  <a:lnTo>
                    <a:pt x="463" y="10254"/>
                  </a:lnTo>
                  <a:lnTo>
                    <a:pt x="609" y="10595"/>
                  </a:lnTo>
                  <a:lnTo>
                    <a:pt x="755" y="10936"/>
                  </a:lnTo>
                  <a:lnTo>
                    <a:pt x="926" y="11252"/>
                  </a:lnTo>
                  <a:lnTo>
                    <a:pt x="1096" y="11569"/>
                  </a:lnTo>
                  <a:lnTo>
                    <a:pt x="1291" y="11886"/>
                  </a:lnTo>
                  <a:lnTo>
                    <a:pt x="1510" y="12178"/>
                  </a:lnTo>
                  <a:lnTo>
                    <a:pt x="1729" y="12470"/>
                  </a:lnTo>
                  <a:lnTo>
                    <a:pt x="1973" y="12738"/>
                  </a:lnTo>
                  <a:lnTo>
                    <a:pt x="2241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69" y="13737"/>
                  </a:lnTo>
                  <a:lnTo>
                    <a:pt x="3361" y="13956"/>
                  </a:lnTo>
                  <a:lnTo>
                    <a:pt x="3678" y="14151"/>
                  </a:lnTo>
                  <a:lnTo>
                    <a:pt x="3994" y="14321"/>
                  </a:lnTo>
                  <a:lnTo>
                    <a:pt x="4311" y="14492"/>
                  </a:lnTo>
                  <a:lnTo>
                    <a:pt x="4652" y="14638"/>
                  </a:lnTo>
                  <a:lnTo>
                    <a:pt x="4993" y="14784"/>
                  </a:lnTo>
                  <a:lnTo>
                    <a:pt x="5358" y="14906"/>
                  </a:lnTo>
                  <a:lnTo>
                    <a:pt x="5723" y="15003"/>
                  </a:lnTo>
                  <a:lnTo>
                    <a:pt x="6089" y="15100"/>
                  </a:lnTo>
                  <a:lnTo>
                    <a:pt x="6454" y="15149"/>
                  </a:lnTo>
                  <a:lnTo>
                    <a:pt x="6844" y="15198"/>
                  </a:lnTo>
                  <a:lnTo>
                    <a:pt x="7233" y="15247"/>
                  </a:lnTo>
                  <a:lnTo>
                    <a:pt x="7623" y="15247"/>
                  </a:lnTo>
                  <a:lnTo>
                    <a:pt x="7623" y="15247"/>
                  </a:lnTo>
                  <a:lnTo>
                    <a:pt x="8013" y="15247"/>
                  </a:lnTo>
                  <a:lnTo>
                    <a:pt x="8403" y="15198"/>
                  </a:lnTo>
                  <a:lnTo>
                    <a:pt x="8792" y="15149"/>
                  </a:lnTo>
                  <a:lnTo>
                    <a:pt x="9158" y="15100"/>
                  </a:lnTo>
                  <a:lnTo>
                    <a:pt x="9523" y="15003"/>
                  </a:lnTo>
                  <a:lnTo>
                    <a:pt x="9888" y="14906"/>
                  </a:lnTo>
                  <a:lnTo>
                    <a:pt x="10253" y="14784"/>
                  </a:lnTo>
                  <a:lnTo>
                    <a:pt x="10594" y="14638"/>
                  </a:lnTo>
                  <a:lnTo>
                    <a:pt x="10935" y="14492"/>
                  </a:lnTo>
                  <a:lnTo>
                    <a:pt x="11252" y="14321"/>
                  </a:lnTo>
                  <a:lnTo>
                    <a:pt x="11569" y="14151"/>
                  </a:lnTo>
                  <a:lnTo>
                    <a:pt x="11885" y="13956"/>
                  </a:lnTo>
                  <a:lnTo>
                    <a:pt x="12178" y="13737"/>
                  </a:lnTo>
                  <a:lnTo>
                    <a:pt x="12470" y="13517"/>
                  </a:lnTo>
                  <a:lnTo>
                    <a:pt x="12738" y="13274"/>
                  </a:lnTo>
                  <a:lnTo>
                    <a:pt x="13006" y="13006"/>
                  </a:lnTo>
                  <a:lnTo>
                    <a:pt x="13273" y="12738"/>
                  </a:lnTo>
                  <a:lnTo>
                    <a:pt x="13517" y="12470"/>
                  </a:lnTo>
                  <a:lnTo>
                    <a:pt x="13736" y="12178"/>
                  </a:lnTo>
                  <a:lnTo>
                    <a:pt x="13955" y="11886"/>
                  </a:lnTo>
                  <a:lnTo>
                    <a:pt x="14150" y="11569"/>
                  </a:lnTo>
                  <a:lnTo>
                    <a:pt x="14321" y="11252"/>
                  </a:lnTo>
                  <a:lnTo>
                    <a:pt x="14491" y="10936"/>
                  </a:lnTo>
                  <a:lnTo>
                    <a:pt x="14637" y="10595"/>
                  </a:lnTo>
                  <a:lnTo>
                    <a:pt x="14783" y="10254"/>
                  </a:lnTo>
                  <a:lnTo>
                    <a:pt x="14905" y="9889"/>
                  </a:lnTo>
                  <a:lnTo>
                    <a:pt x="15003" y="9523"/>
                  </a:lnTo>
                  <a:lnTo>
                    <a:pt x="15100" y="9158"/>
                  </a:lnTo>
                  <a:lnTo>
                    <a:pt x="15149" y="8793"/>
                  </a:lnTo>
                  <a:lnTo>
                    <a:pt x="15198" y="8403"/>
                  </a:lnTo>
                  <a:lnTo>
                    <a:pt x="15246" y="8013"/>
                  </a:lnTo>
                  <a:lnTo>
                    <a:pt x="15246" y="7623"/>
                  </a:lnTo>
                  <a:lnTo>
                    <a:pt x="15246" y="7623"/>
                  </a:lnTo>
                  <a:lnTo>
                    <a:pt x="15246" y="7234"/>
                  </a:lnTo>
                  <a:lnTo>
                    <a:pt x="15198" y="6844"/>
                  </a:lnTo>
                  <a:lnTo>
                    <a:pt x="15149" y="6454"/>
                  </a:lnTo>
                  <a:lnTo>
                    <a:pt x="15100" y="6089"/>
                  </a:lnTo>
                  <a:lnTo>
                    <a:pt x="15003" y="5724"/>
                  </a:lnTo>
                  <a:lnTo>
                    <a:pt x="14905" y="5358"/>
                  </a:lnTo>
                  <a:lnTo>
                    <a:pt x="14783" y="4993"/>
                  </a:lnTo>
                  <a:lnTo>
                    <a:pt x="14637" y="4652"/>
                  </a:lnTo>
                  <a:lnTo>
                    <a:pt x="14491" y="4311"/>
                  </a:lnTo>
                  <a:lnTo>
                    <a:pt x="14321" y="3995"/>
                  </a:lnTo>
                  <a:lnTo>
                    <a:pt x="14150" y="3678"/>
                  </a:lnTo>
                  <a:lnTo>
                    <a:pt x="13955" y="3361"/>
                  </a:lnTo>
                  <a:lnTo>
                    <a:pt x="13736" y="3069"/>
                  </a:lnTo>
                  <a:lnTo>
                    <a:pt x="13517" y="2777"/>
                  </a:lnTo>
                  <a:lnTo>
                    <a:pt x="13273" y="2509"/>
                  </a:lnTo>
                  <a:lnTo>
                    <a:pt x="13006" y="2241"/>
                  </a:lnTo>
                  <a:lnTo>
                    <a:pt x="12738" y="1973"/>
                  </a:lnTo>
                  <a:lnTo>
                    <a:pt x="12470" y="1730"/>
                  </a:lnTo>
                  <a:lnTo>
                    <a:pt x="12178" y="1510"/>
                  </a:lnTo>
                  <a:lnTo>
                    <a:pt x="11885" y="1291"/>
                  </a:lnTo>
                  <a:lnTo>
                    <a:pt x="11569" y="1096"/>
                  </a:lnTo>
                  <a:lnTo>
                    <a:pt x="11252" y="926"/>
                  </a:lnTo>
                  <a:lnTo>
                    <a:pt x="10935" y="755"/>
                  </a:lnTo>
                  <a:lnTo>
                    <a:pt x="10594" y="609"/>
                  </a:lnTo>
                  <a:lnTo>
                    <a:pt x="10253" y="463"/>
                  </a:lnTo>
                  <a:lnTo>
                    <a:pt x="9888" y="341"/>
                  </a:lnTo>
                  <a:lnTo>
                    <a:pt x="9523" y="244"/>
                  </a:lnTo>
                  <a:lnTo>
                    <a:pt x="9158" y="147"/>
                  </a:lnTo>
                  <a:lnTo>
                    <a:pt x="8792" y="98"/>
                  </a:lnTo>
                  <a:lnTo>
                    <a:pt x="8403" y="49"/>
                  </a:lnTo>
                  <a:lnTo>
                    <a:pt x="8013" y="0"/>
                  </a:lnTo>
                  <a:lnTo>
                    <a:pt x="7623" y="0"/>
                  </a:lnTo>
                  <a:lnTo>
                    <a:pt x="7623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Shape 145"/>
            <p:cNvSpPr/>
            <p:nvPr/>
          </p:nvSpPr>
          <p:spPr>
            <a:xfrm>
              <a:off x="1525475" y="2503125"/>
              <a:ext cx="43875" cy="47525"/>
            </a:xfrm>
            <a:custGeom>
              <a:avLst/>
              <a:gdLst/>
              <a:ahLst/>
              <a:cxnLst/>
              <a:rect l="0" t="0" r="0" b="0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Shape 146"/>
            <p:cNvSpPr/>
            <p:nvPr/>
          </p:nvSpPr>
          <p:spPr>
            <a:xfrm>
              <a:off x="1369600" y="2503125"/>
              <a:ext cx="43875" cy="47525"/>
            </a:xfrm>
            <a:custGeom>
              <a:avLst/>
              <a:gdLst/>
              <a:ahLst/>
              <a:cxnLst/>
              <a:rect l="0" t="0" r="0" b="0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1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1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>
              <a:off x="1369600" y="2604200"/>
              <a:ext cx="199750" cy="40825"/>
            </a:xfrm>
            <a:custGeom>
              <a:avLst/>
              <a:gdLst/>
              <a:ahLst/>
              <a:cxnLst/>
              <a:rect l="0" t="0" r="0" b="0"/>
              <a:pathLst>
                <a:path w="7990" h="1633" fill="none" extrusionOk="0">
                  <a:moveTo>
                    <a:pt x="7989" y="0"/>
                  </a:moveTo>
                  <a:lnTo>
                    <a:pt x="7989" y="0"/>
                  </a:lnTo>
                  <a:lnTo>
                    <a:pt x="7575" y="366"/>
                  </a:lnTo>
                  <a:lnTo>
                    <a:pt x="7137" y="707"/>
                  </a:lnTo>
                  <a:lnTo>
                    <a:pt x="6650" y="975"/>
                  </a:lnTo>
                  <a:lnTo>
                    <a:pt x="6163" y="1218"/>
                  </a:lnTo>
                  <a:lnTo>
                    <a:pt x="5627" y="1389"/>
                  </a:lnTo>
                  <a:lnTo>
                    <a:pt x="5115" y="1535"/>
                  </a:lnTo>
                  <a:lnTo>
                    <a:pt x="4555" y="1608"/>
                  </a:lnTo>
                  <a:lnTo>
                    <a:pt x="3995" y="1632"/>
                  </a:lnTo>
                  <a:lnTo>
                    <a:pt x="3995" y="1632"/>
                  </a:lnTo>
                  <a:lnTo>
                    <a:pt x="3435" y="1608"/>
                  </a:lnTo>
                  <a:lnTo>
                    <a:pt x="2875" y="1535"/>
                  </a:lnTo>
                  <a:lnTo>
                    <a:pt x="2363" y="1389"/>
                  </a:lnTo>
                  <a:lnTo>
                    <a:pt x="1828" y="1218"/>
                  </a:lnTo>
                  <a:lnTo>
                    <a:pt x="1340" y="975"/>
                  </a:lnTo>
                  <a:lnTo>
                    <a:pt x="853" y="707"/>
                  </a:lnTo>
                  <a:lnTo>
                    <a:pt x="415" y="366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8" name="Shape 148"/>
          <p:cNvGrpSpPr/>
          <p:nvPr/>
        </p:nvGrpSpPr>
        <p:grpSpPr>
          <a:xfrm>
            <a:off x="7905968" y="636609"/>
            <a:ext cx="563866" cy="311792"/>
            <a:chOff x="531800" y="5071350"/>
            <a:chExt cx="529750" cy="292900"/>
          </a:xfrm>
        </p:grpSpPr>
        <p:sp>
          <p:nvSpPr>
            <p:cNvPr id="149" name="Shape 149"/>
            <p:cNvSpPr/>
            <p:nvPr/>
          </p:nvSpPr>
          <p:spPr>
            <a:xfrm>
              <a:off x="632875" y="5077450"/>
              <a:ext cx="272200" cy="185725"/>
            </a:xfrm>
            <a:custGeom>
              <a:avLst/>
              <a:gdLst/>
              <a:ahLst/>
              <a:cxnLst/>
              <a:rect l="0" t="0" r="0" b="0"/>
              <a:pathLst>
                <a:path w="10888" h="7429" fill="none" extrusionOk="0">
                  <a:moveTo>
                    <a:pt x="2947" y="0"/>
                  </a:moveTo>
                  <a:lnTo>
                    <a:pt x="6406" y="7428"/>
                  </a:lnTo>
                  <a:lnTo>
                    <a:pt x="10887" y="2314"/>
                  </a:lnTo>
                  <a:lnTo>
                    <a:pt x="4019" y="2314"/>
                  </a:lnTo>
                  <a:lnTo>
                    <a:pt x="0" y="7428"/>
                  </a:lnTo>
                  <a:lnTo>
                    <a:pt x="6406" y="7428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Shape 150"/>
            <p:cNvSpPr/>
            <p:nvPr/>
          </p:nvSpPr>
          <p:spPr>
            <a:xfrm>
              <a:off x="886175" y="5071350"/>
              <a:ext cx="74300" cy="191825"/>
            </a:xfrm>
            <a:custGeom>
              <a:avLst/>
              <a:gdLst/>
              <a:ahLst/>
              <a:cxnLst/>
              <a:rect l="0" t="0" r="0" b="0"/>
              <a:pathLst>
                <a:path w="2972" h="7673" fill="none" extrusionOk="0">
                  <a:moveTo>
                    <a:pt x="2971" y="7672"/>
                  </a:moveTo>
                  <a:lnTo>
                    <a:pt x="0" y="1"/>
                  </a:lnTo>
                  <a:lnTo>
                    <a:pt x="1364" y="1"/>
                  </a:lnTo>
                  <a:lnTo>
                    <a:pt x="1364" y="1"/>
                  </a:lnTo>
                  <a:lnTo>
                    <a:pt x="1534" y="25"/>
                  </a:lnTo>
                  <a:lnTo>
                    <a:pt x="1681" y="49"/>
                  </a:lnTo>
                  <a:lnTo>
                    <a:pt x="1827" y="147"/>
                  </a:lnTo>
                  <a:lnTo>
                    <a:pt x="1875" y="195"/>
                  </a:lnTo>
                  <a:lnTo>
                    <a:pt x="1900" y="244"/>
                  </a:lnTo>
                  <a:lnTo>
                    <a:pt x="1924" y="342"/>
                  </a:lnTo>
                  <a:lnTo>
                    <a:pt x="1900" y="439"/>
                  </a:lnTo>
                  <a:lnTo>
                    <a:pt x="1851" y="536"/>
                  </a:lnTo>
                  <a:lnTo>
                    <a:pt x="1778" y="658"/>
                  </a:lnTo>
                  <a:lnTo>
                    <a:pt x="1656" y="804"/>
                  </a:lnTo>
                  <a:lnTo>
                    <a:pt x="1486" y="975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Shape 151"/>
            <p:cNvSpPr/>
            <p:nvPr/>
          </p:nvSpPr>
          <p:spPr>
            <a:xfrm>
              <a:off x="531800" y="5162075"/>
              <a:ext cx="202175" cy="202175"/>
            </a:xfrm>
            <a:custGeom>
              <a:avLst/>
              <a:gdLst/>
              <a:ahLst/>
              <a:cxnLst/>
              <a:rect l="0" t="0" r="0" b="0"/>
              <a:pathLst>
                <a:path w="8087" h="8087" fill="none" extrusionOk="0">
                  <a:moveTo>
                    <a:pt x="1" y="4043"/>
                  </a:moveTo>
                  <a:lnTo>
                    <a:pt x="1" y="4043"/>
                  </a:lnTo>
                  <a:lnTo>
                    <a:pt x="25" y="3629"/>
                  </a:lnTo>
                  <a:lnTo>
                    <a:pt x="74" y="3215"/>
                  </a:lnTo>
                  <a:lnTo>
                    <a:pt x="171" y="2826"/>
                  </a:lnTo>
                  <a:lnTo>
                    <a:pt x="317" y="2460"/>
                  </a:lnTo>
                  <a:lnTo>
                    <a:pt x="488" y="2119"/>
                  </a:lnTo>
                  <a:lnTo>
                    <a:pt x="682" y="1778"/>
                  </a:lnTo>
                  <a:lnTo>
                    <a:pt x="926" y="1462"/>
                  </a:lnTo>
                  <a:lnTo>
                    <a:pt x="1194" y="1170"/>
                  </a:lnTo>
                  <a:lnTo>
                    <a:pt x="1462" y="926"/>
                  </a:lnTo>
                  <a:lnTo>
                    <a:pt x="1778" y="682"/>
                  </a:lnTo>
                  <a:lnTo>
                    <a:pt x="2119" y="488"/>
                  </a:lnTo>
                  <a:lnTo>
                    <a:pt x="2460" y="317"/>
                  </a:lnTo>
                  <a:lnTo>
                    <a:pt x="2850" y="171"/>
                  </a:lnTo>
                  <a:lnTo>
                    <a:pt x="3240" y="74"/>
                  </a:lnTo>
                  <a:lnTo>
                    <a:pt x="3629" y="25"/>
                  </a:lnTo>
                  <a:lnTo>
                    <a:pt x="4043" y="0"/>
                  </a:lnTo>
                  <a:lnTo>
                    <a:pt x="4043" y="0"/>
                  </a:lnTo>
                  <a:lnTo>
                    <a:pt x="4458" y="25"/>
                  </a:lnTo>
                  <a:lnTo>
                    <a:pt x="4872" y="74"/>
                  </a:lnTo>
                  <a:lnTo>
                    <a:pt x="5237" y="171"/>
                  </a:lnTo>
                  <a:lnTo>
                    <a:pt x="5627" y="317"/>
                  </a:lnTo>
                  <a:lnTo>
                    <a:pt x="5968" y="488"/>
                  </a:lnTo>
                  <a:lnTo>
                    <a:pt x="6308" y="682"/>
                  </a:lnTo>
                  <a:lnTo>
                    <a:pt x="6625" y="926"/>
                  </a:lnTo>
                  <a:lnTo>
                    <a:pt x="6917" y="1170"/>
                  </a:lnTo>
                  <a:lnTo>
                    <a:pt x="7161" y="1462"/>
                  </a:lnTo>
                  <a:lnTo>
                    <a:pt x="7404" y="1778"/>
                  </a:lnTo>
                  <a:lnTo>
                    <a:pt x="7599" y="2119"/>
                  </a:lnTo>
                  <a:lnTo>
                    <a:pt x="7770" y="2460"/>
                  </a:lnTo>
                  <a:lnTo>
                    <a:pt x="7916" y="2826"/>
                  </a:lnTo>
                  <a:lnTo>
                    <a:pt x="8013" y="3215"/>
                  </a:lnTo>
                  <a:lnTo>
                    <a:pt x="8062" y="3629"/>
                  </a:lnTo>
                  <a:lnTo>
                    <a:pt x="8086" y="4043"/>
                  </a:lnTo>
                  <a:lnTo>
                    <a:pt x="8086" y="4043"/>
                  </a:lnTo>
                  <a:lnTo>
                    <a:pt x="8062" y="4457"/>
                  </a:lnTo>
                  <a:lnTo>
                    <a:pt x="8013" y="4847"/>
                  </a:lnTo>
                  <a:lnTo>
                    <a:pt x="7916" y="5237"/>
                  </a:lnTo>
                  <a:lnTo>
                    <a:pt x="7770" y="5626"/>
                  </a:lnTo>
                  <a:lnTo>
                    <a:pt x="7599" y="5967"/>
                  </a:lnTo>
                  <a:lnTo>
                    <a:pt x="7404" y="6308"/>
                  </a:lnTo>
                  <a:lnTo>
                    <a:pt x="7161" y="6625"/>
                  </a:lnTo>
                  <a:lnTo>
                    <a:pt x="6917" y="6893"/>
                  </a:lnTo>
                  <a:lnTo>
                    <a:pt x="6625" y="7161"/>
                  </a:lnTo>
                  <a:lnTo>
                    <a:pt x="6308" y="7404"/>
                  </a:lnTo>
                  <a:lnTo>
                    <a:pt x="5968" y="7599"/>
                  </a:lnTo>
                  <a:lnTo>
                    <a:pt x="5627" y="7770"/>
                  </a:lnTo>
                  <a:lnTo>
                    <a:pt x="5237" y="7916"/>
                  </a:lnTo>
                  <a:lnTo>
                    <a:pt x="4872" y="8013"/>
                  </a:lnTo>
                  <a:lnTo>
                    <a:pt x="4458" y="8062"/>
                  </a:lnTo>
                  <a:lnTo>
                    <a:pt x="4043" y="8086"/>
                  </a:lnTo>
                  <a:lnTo>
                    <a:pt x="4043" y="8086"/>
                  </a:lnTo>
                  <a:lnTo>
                    <a:pt x="3629" y="8062"/>
                  </a:lnTo>
                  <a:lnTo>
                    <a:pt x="3240" y="8013"/>
                  </a:lnTo>
                  <a:lnTo>
                    <a:pt x="2850" y="7916"/>
                  </a:lnTo>
                  <a:lnTo>
                    <a:pt x="2460" y="7770"/>
                  </a:lnTo>
                  <a:lnTo>
                    <a:pt x="2119" y="7599"/>
                  </a:lnTo>
                  <a:lnTo>
                    <a:pt x="1778" y="7404"/>
                  </a:lnTo>
                  <a:lnTo>
                    <a:pt x="1462" y="7161"/>
                  </a:lnTo>
                  <a:lnTo>
                    <a:pt x="1194" y="6893"/>
                  </a:lnTo>
                  <a:lnTo>
                    <a:pt x="926" y="6625"/>
                  </a:lnTo>
                  <a:lnTo>
                    <a:pt x="682" y="6308"/>
                  </a:lnTo>
                  <a:lnTo>
                    <a:pt x="488" y="5967"/>
                  </a:lnTo>
                  <a:lnTo>
                    <a:pt x="317" y="5626"/>
                  </a:lnTo>
                  <a:lnTo>
                    <a:pt x="171" y="5237"/>
                  </a:lnTo>
                  <a:lnTo>
                    <a:pt x="74" y="4847"/>
                  </a:lnTo>
                  <a:lnTo>
                    <a:pt x="25" y="4457"/>
                  </a:lnTo>
                  <a:lnTo>
                    <a:pt x="1" y="4043"/>
                  </a:lnTo>
                  <a:lnTo>
                    <a:pt x="1" y="4043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Shape 152"/>
            <p:cNvSpPr/>
            <p:nvPr/>
          </p:nvSpPr>
          <p:spPr>
            <a:xfrm>
              <a:off x="859375" y="5162075"/>
              <a:ext cx="202175" cy="202175"/>
            </a:xfrm>
            <a:custGeom>
              <a:avLst/>
              <a:gdLst/>
              <a:ahLst/>
              <a:cxnLst/>
              <a:rect l="0" t="0" r="0" b="0"/>
              <a:pathLst>
                <a:path w="8087" h="8087" fill="none" extrusionOk="0">
                  <a:moveTo>
                    <a:pt x="1" y="4043"/>
                  </a:moveTo>
                  <a:lnTo>
                    <a:pt x="1" y="4043"/>
                  </a:lnTo>
                  <a:lnTo>
                    <a:pt x="1" y="3629"/>
                  </a:lnTo>
                  <a:lnTo>
                    <a:pt x="74" y="3215"/>
                  </a:lnTo>
                  <a:lnTo>
                    <a:pt x="171" y="2826"/>
                  </a:lnTo>
                  <a:lnTo>
                    <a:pt x="317" y="2460"/>
                  </a:lnTo>
                  <a:lnTo>
                    <a:pt x="488" y="2119"/>
                  </a:lnTo>
                  <a:lnTo>
                    <a:pt x="682" y="1778"/>
                  </a:lnTo>
                  <a:lnTo>
                    <a:pt x="926" y="1462"/>
                  </a:lnTo>
                  <a:lnTo>
                    <a:pt x="1170" y="1170"/>
                  </a:lnTo>
                  <a:lnTo>
                    <a:pt x="1462" y="926"/>
                  </a:lnTo>
                  <a:lnTo>
                    <a:pt x="1778" y="682"/>
                  </a:lnTo>
                  <a:lnTo>
                    <a:pt x="2119" y="488"/>
                  </a:lnTo>
                  <a:lnTo>
                    <a:pt x="2460" y="317"/>
                  </a:lnTo>
                  <a:lnTo>
                    <a:pt x="2826" y="171"/>
                  </a:lnTo>
                  <a:lnTo>
                    <a:pt x="3215" y="74"/>
                  </a:lnTo>
                  <a:lnTo>
                    <a:pt x="3629" y="25"/>
                  </a:lnTo>
                  <a:lnTo>
                    <a:pt x="4043" y="0"/>
                  </a:lnTo>
                  <a:lnTo>
                    <a:pt x="4043" y="0"/>
                  </a:lnTo>
                  <a:lnTo>
                    <a:pt x="4457" y="25"/>
                  </a:lnTo>
                  <a:lnTo>
                    <a:pt x="4847" y="74"/>
                  </a:lnTo>
                  <a:lnTo>
                    <a:pt x="5237" y="171"/>
                  </a:lnTo>
                  <a:lnTo>
                    <a:pt x="5602" y="317"/>
                  </a:lnTo>
                  <a:lnTo>
                    <a:pt x="5967" y="488"/>
                  </a:lnTo>
                  <a:lnTo>
                    <a:pt x="6308" y="682"/>
                  </a:lnTo>
                  <a:lnTo>
                    <a:pt x="6601" y="926"/>
                  </a:lnTo>
                  <a:lnTo>
                    <a:pt x="6893" y="1170"/>
                  </a:lnTo>
                  <a:lnTo>
                    <a:pt x="7161" y="1462"/>
                  </a:lnTo>
                  <a:lnTo>
                    <a:pt x="7380" y="1778"/>
                  </a:lnTo>
                  <a:lnTo>
                    <a:pt x="7599" y="2119"/>
                  </a:lnTo>
                  <a:lnTo>
                    <a:pt x="7770" y="2460"/>
                  </a:lnTo>
                  <a:lnTo>
                    <a:pt x="7892" y="2826"/>
                  </a:lnTo>
                  <a:lnTo>
                    <a:pt x="7989" y="3215"/>
                  </a:lnTo>
                  <a:lnTo>
                    <a:pt x="8062" y="3629"/>
                  </a:lnTo>
                  <a:lnTo>
                    <a:pt x="8086" y="4043"/>
                  </a:lnTo>
                  <a:lnTo>
                    <a:pt x="8086" y="4043"/>
                  </a:lnTo>
                  <a:lnTo>
                    <a:pt x="8062" y="4457"/>
                  </a:lnTo>
                  <a:lnTo>
                    <a:pt x="7989" y="4847"/>
                  </a:lnTo>
                  <a:lnTo>
                    <a:pt x="7892" y="5237"/>
                  </a:lnTo>
                  <a:lnTo>
                    <a:pt x="7770" y="5626"/>
                  </a:lnTo>
                  <a:lnTo>
                    <a:pt x="7599" y="5967"/>
                  </a:lnTo>
                  <a:lnTo>
                    <a:pt x="7380" y="6308"/>
                  </a:lnTo>
                  <a:lnTo>
                    <a:pt x="7161" y="6625"/>
                  </a:lnTo>
                  <a:lnTo>
                    <a:pt x="6893" y="6893"/>
                  </a:lnTo>
                  <a:lnTo>
                    <a:pt x="6601" y="7161"/>
                  </a:lnTo>
                  <a:lnTo>
                    <a:pt x="6308" y="7404"/>
                  </a:lnTo>
                  <a:lnTo>
                    <a:pt x="5967" y="7599"/>
                  </a:lnTo>
                  <a:lnTo>
                    <a:pt x="5602" y="7770"/>
                  </a:lnTo>
                  <a:lnTo>
                    <a:pt x="5237" y="7916"/>
                  </a:lnTo>
                  <a:lnTo>
                    <a:pt x="4847" y="8013"/>
                  </a:lnTo>
                  <a:lnTo>
                    <a:pt x="4457" y="8062"/>
                  </a:lnTo>
                  <a:lnTo>
                    <a:pt x="4043" y="8086"/>
                  </a:lnTo>
                  <a:lnTo>
                    <a:pt x="4043" y="8086"/>
                  </a:lnTo>
                  <a:lnTo>
                    <a:pt x="3629" y="8062"/>
                  </a:lnTo>
                  <a:lnTo>
                    <a:pt x="3215" y="8013"/>
                  </a:lnTo>
                  <a:lnTo>
                    <a:pt x="2826" y="7916"/>
                  </a:lnTo>
                  <a:lnTo>
                    <a:pt x="2460" y="7770"/>
                  </a:lnTo>
                  <a:lnTo>
                    <a:pt x="2119" y="7599"/>
                  </a:lnTo>
                  <a:lnTo>
                    <a:pt x="1778" y="7404"/>
                  </a:lnTo>
                  <a:lnTo>
                    <a:pt x="1462" y="7161"/>
                  </a:lnTo>
                  <a:lnTo>
                    <a:pt x="1170" y="6893"/>
                  </a:lnTo>
                  <a:lnTo>
                    <a:pt x="926" y="6625"/>
                  </a:lnTo>
                  <a:lnTo>
                    <a:pt x="682" y="6308"/>
                  </a:lnTo>
                  <a:lnTo>
                    <a:pt x="488" y="5967"/>
                  </a:lnTo>
                  <a:lnTo>
                    <a:pt x="317" y="5626"/>
                  </a:lnTo>
                  <a:lnTo>
                    <a:pt x="171" y="5237"/>
                  </a:lnTo>
                  <a:lnTo>
                    <a:pt x="74" y="4847"/>
                  </a:lnTo>
                  <a:lnTo>
                    <a:pt x="1" y="4457"/>
                  </a:lnTo>
                  <a:lnTo>
                    <a:pt x="1" y="4043"/>
                  </a:lnTo>
                  <a:lnTo>
                    <a:pt x="1" y="4043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Shape 153"/>
            <p:cNvSpPr/>
            <p:nvPr/>
          </p:nvSpPr>
          <p:spPr>
            <a:xfrm>
              <a:off x="676100" y="5071350"/>
              <a:ext cx="86500" cy="7325"/>
            </a:xfrm>
            <a:custGeom>
              <a:avLst/>
              <a:gdLst/>
              <a:ahLst/>
              <a:cxnLst/>
              <a:rect l="0" t="0" r="0" b="0"/>
              <a:pathLst>
                <a:path w="3460" h="293" fill="none" extrusionOk="0">
                  <a:moveTo>
                    <a:pt x="1" y="1"/>
                  </a:moveTo>
                  <a:lnTo>
                    <a:pt x="3459" y="293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Shape 154"/>
            <p:cNvSpPr/>
            <p:nvPr/>
          </p:nvSpPr>
          <p:spPr>
            <a:xfrm>
              <a:off x="941575" y="5244275"/>
              <a:ext cx="37175" cy="37175"/>
            </a:xfrm>
            <a:custGeom>
              <a:avLst/>
              <a:gdLst/>
              <a:ahLst/>
              <a:cxnLst/>
              <a:rect l="0" t="0" r="0" b="0"/>
              <a:pathLst>
                <a:path w="1487" h="1487" fill="none" extrusionOk="0">
                  <a:moveTo>
                    <a:pt x="0" y="755"/>
                  </a:moveTo>
                  <a:lnTo>
                    <a:pt x="0" y="755"/>
                  </a:lnTo>
                  <a:lnTo>
                    <a:pt x="25" y="609"/>
                  </a:lnTo>
                  <a:lnTo>
                    <a:pt x="73" y="463"/>
                  </a:lnTo>
                  <a:lnTo>
                    <a:pt x="122" y="341"/>
                  </a:lnTo>
                  <a:lnTo>
                    <a:pt x="220" y="220"/>
                  </a:lnTo>
                  <a:lnTo>
                    <a:pt x="341" y="147"/>
                  </a:lnTo>
                  <a:lnTo>
                    <a:pt x="463" y="73"/>
                  </a:lnTo>
                  <a:lnTo>
                    <a:pt x="609" y="25"/>
                  </a:lnTo>
                  <a:lnTo>
                    <a:pt x="755" y="0"/>
                  </a:lnTo>
                  <a:lnTo>
                    <a:pt x="755" y="0"/>
                  </a:lnTo>
                  <a:lnTo>
                    <a:pt x="902" y="25"/>
                  </a:lnTo>
                  <a:lnTo>
                    <a:pt x="1048" y="73"/>
                  </a:lnTo>
                  <a:lnTo>
                    <a:pt x="1169" y="147"/>
                  </a:lnTo>
                  <a:lnTo>
                    <a:pt x="1267" y="220"/>
                  </a:lnTo>
                  <a:lnTo>
                    <a:pt x="1364" y="341"/>
                  </a:lnTo>
                  <a:lnTo>
                    <a:pt x="1437" y="463"/>
                  </a:lnTo>
                  <a:lnTo>
                    <a:pt x="1486" y="609"/>
                  </a:lnTo>
                  <a:lnTo>
                    <a:pt x="1486" y="755"/>
                  </a:lnTo>
                  <a:lnTo>
                    <a:pt x="1486" y="755"/>
                  </a:lnTo>
                  <a:lnTo>
                    <a:pt x="1486" y="902"/>
                  </a:lnTo>
                  <a:lnTo>
                    <a:pt x="1437" y="1048"/>
                  </a:lnTo>
                  <a:lnTo>
                    <a:pt x="1364" y="1169"/>
                  </a:lnTo>
                  <a:lnTo>
                    <a:pt x="1267" y="1267"/>
                  </a:lnTo>
                  <a:lnTo>
                    <a:pt x="1169" y="1364"/>
                  </a:lnTo>
                  <a:lnTo>
                    <a:pt x="1048" y="1437"/>
                  </a:lnTo>
                  <a:lnTo>
                    <a:pt x="902" y="1486"/>
                  </a:lnTo>
                  <a:lnTo>
                    <a:pt x="755" y="1486"/>
                  </a:lnTo>
                  <a:lnTo>
                    <a:pt x="755" y="1486"/>
                  </a:lnTo>
                  <a:lnTo>
                    <a:pt x="609" y="1486"/>
                  </a:lnTo>
                  <a:lnTo>
                    <a:pt x="463" y="1437"/>
                  </a:lnTo>
                  <a:lnTo>
                    <a:pt x="341" y="1364"/>
                  </a:lnTo>
                  <a:lnTo>
                    <a:pt x="220" y="1267"/>
                  </a:lnTo>
                  <a:lnTo>
                    <a:pt x="122" y="1169"/>
                  </a:lnTo>
                  <a:lnTo>
                    <a:pt x="73" y="1048"/>
                  </a:lnTo>
                  <a:lnTo>
                    <a:pt x="25" y="902"/>
                  </a:lnTo>
                  <a:lnTo>
                    <a:pt x="0" y="755"/>
                  </a:lnTo>
                  <a:lnTo>
                    <a:pt x="0" y="755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Shape 155"/>
            <p:cNvSpPr/>
            <p:nvPr/>
          </p:nvSpPr>
          <p:spPr>
            <a:xfrm>
              <a:off x="614600" y="5244275"/>
              <a:ext cx="37175" cy="37175"/>
            </a:xfrm>
            <a:custGeom>
              <a:avLst/>
              <a:gdLst/>
              <a:ahLst/>
              <a:cxnLst/>
              <a:rect l="0" t="0" r="0" b="0"/>
              <a:pathLst>
                <a:path w="1487" h="1487" fill="none" extrusionOk="0">
                  <a:moveTo>
                    <a:pt x="1" y="755"/>
                  </a:moveTo>
                  <a:lnTo>
                    <a:pt x="1" y="755"/>
                  </a:lnTo>
                  <a:lnTo>
                    <a:pt x="1" y="609"/>
                  </a:lnTo>
                  <a:lnTo>
                    <a:pt x="50" y="463"/>
                  </a:lnTo>
                  <a:lnTo>
                    <a:pt x="123" y="341"/>
                  </a:lnTo>
                  <a:lnTo>
                    <a:pt x="220" y="220"/>
                  </a:lnTo>
                  <a:lnTo>
                    <a:pt x="317" y="147"/>
                  </a:lnTo>
                  <a:lnTo>
                    <a:pt x="439" y="73"/>
                  </a:lnTo>
                  <a:lnTo>
                    <a:pt x="585" y="25"/>
                  </a:lnTo>
                  <a:lnTo>
                    <a:pt x="731" y="0"/>
                  </a:lnTo>
                  <a:lnTo>
                    <a:pt x="731" y="0"/>
                  </a:lnTo>
                  <a:lnTo>
                    <a:pt x="878" y="25"/>
                  </a:lnTo>
                  <a:lnTo>
                    <a:pt x="1024" y="73"/>
                  </a:lnTo>
                  <a:lnTo>
                    <a:pt x="1146" y="147"/>
                  </a:lnTo>
                  <a:lnTo>
                    <a:pt x="1267" y="220"/>
                  </a:lnTo>
                  <a:lnTo>
                    <a:pt x="1340" y="341"/>
                  </a:lnTo>
                  <a:lnTo>
                    <a:pt x="1413" y="463"/>
                  </a:lnTo>
                  <a:lnTo>
                    <a:pt x="1462" y="609"/>
                  </a:lnTo>
                  <a:lnTo>
                    <a:pt x="1486" y="755"/>
                  </a:lnTo>
                  <a:lnTo>
                    <a:pt x="1486" y="755"/>
                  </a:lnTo>
                  <a:lnTo>
                    <a:pt x="1462" y="902"/>
                  </a:lnTo>
                  <a:lnTo>
                    <a:pt x="1413" y="1048"/>
                  </a:lnTo>
                  <a:lnTo>
                    <a:pt x="1340" y="1169"/>
                  </a:lnTo>
                  <a:lnTo>
                    <a:pt x="1267" y="1267"/>
                  </a:lnTo>
                  <a:lnTo>
                    <a:pt x="1146" y="1364"/>
                  </a:lnTo>
                  <a:lnTo>
                    <a:pt x="1024" y="1437"/>
                  </a:lnTo>
                  <a:lnTo>
                    <a:pt x="878" y="1486"/>
                  </a:lnTo>
                  <a:lnTo>
                    <a:pt x="731" y="1486"/>
                  </a:lnTo>
                  <a:lnTo>
                    <a:pt x="731" y="1486"/>
                  </a:lnTo>
                  <a:lnTo>
                    <a:pt x="585" y="1486"/>
                  </a:lnTo>
                  <a:lnTo>
                    <a:pt x="439" y="1437"/>
                  </a:lnTo>
                  <a:lnTo>
                    <a:pt x="317" y="1364"/>
                  </a:lnTo>
                  <a:lnTo>
                    <a:pt x="220" y="1267"/>
                  </a:lnTo>
                  <a:lnTo>
                    <a:pt x="123" y="1169"/>
                  </a:lnTo>
                  <a:lnTo>
                    <a:pt x="50" y="1048"/>
                  </a:lnTo>
                  <a:lnTo>
                    <a:pt x="1" y="902"/>
                  </a:lnTo>
                  <a:lnTo>
                    <a:pt x="1" y="755"/>
                  </a:lnTo>
                  <a:lnTo>
                    <a:pt x="1" y="755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6" name="Shape 156"/>
          <p:cNvSpPr/>
          <p:nvPr/>
        </p:nvSpPr>
        <p:spPr>
          <a:xfrm>
            <a:off x="7390350" y="1536450"/>
            <a:ext cx="176100" cy="154200"/>
          </a:xfrm>
          <a:prstGeom prst="heart">
            <a:avLst/>
          </a:prstGeom>
          <a:solidFill>
            <a:srgbClr val="F247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Shape 161"/>
          <p:cNvGrpSpPr/>
          <p:nvPr/>
        </p:nvGrpSpPr>
        <p:grpSpPr>
          <a:xfrm>
            <a:off x="6769824" y="411366"/>
            <a:ext cx="2114752" cy="4367730"/>
            <a:chOff x="8078788" y="3651250"/>
            <a:chExt cx="1389000" cy="2868600"/>
          </a:xfrm>
        </p:grpSpPr>
        <p:sp>
          <p:nvSpPr>
            <p:cNvPr id="162" name="Shape 162"/>
            <p:cNvSpPr/>
            <p:nvPr/>
          </p:nvSpPr>
          <p:spPr>
            <a:xfrm>
              <a:off x="8083550" y="3651250"/>
              <a:ext cx="1384200" cy="28686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8506" y="61353"/>
                  </a:moveTo>
                  <a:cubicBezTo>
                    <a:pt x="117760" y="61172"/>
                    <a:pt x="118133" y="61263"/>
                    <a:pt x="118506" y="61353"/>
                  </a:cubicBezTo>
                  <a:cubicBezTo>
                    <a:pt x="115894" y="60631"/>
                    <a:pt x="114401" y="59187"/>
                    <a:pt x="112348" y="58195"/>
                  </a:cubicBezTo>
                  <a:cubicBezTo>
                    <a:pt x="111415" y="57654"/>
                    <a:pt x="110295" y="57203"/>
                    <a:pt x="108989" y="57022"/>
                  </a:cubicBezTo>
                  <a:cubicBezTo>
                    <a:pt x="108429" y="57022"/>
                    <a:pt x="107496" y="57022"/>
                    <a:pt x="107122" y="56932"/>
                  </a:cubicBezTo>
                  <a:cubicBezTo>
                    <a:pt x="106936" y="56842"/>
                    <a:pt x="106749" y="56571"/>
                    <a:pt x="106749" y="56481"/>
                  </a:cubicBezTo>
                  <a:cubicBezTo>
                    <a:pt x="106562" y="56300"/>
                    <a:pt x="106376" y="56030"/>
                    <a:pt x="106189" y="55849"/>
                  </a:cubicBezTo>
                  <a:cubicBezTo>
                    <a:pt x="105069" y="54406"/>
                    <a:pt x="104323" y="52872"/>
                    <a:pt x="103950" y="51338"/>
                  </a:cubicBezTo>
                  <a:cubicBezTo>
                    <a:pt x="103763" y="50345"/>
                    <a:pt x="103763" y="49443"/>
                    <a:pt x="103390" y="48541"/>
                  </a:cubicBezTo>
                  <a:cubicBezTo>
                    <a:pt x="102643" y="46917"/>
                    <a:pt x="101710" y="45383"/>
                    <a:pt x="100404" y="43849"/>
                  </a:cubicBezTo>
                  <a:cubicBezTo>
                    <a:pt x="100031" y="43308"/>
                    <a:pt x="99471" y="42586"/>
                    <a:pt x="98724" y="42045"/>
                  </a:cubicBezTo>
                  <a:cubicBezTo>
                    <a:pt x="98164" y="41684"/>
                    <a:pt x="97604" y="41323"/>
                    <a:pt x="97418" y="40781"/>
                  </a:cubicBezTo>
                  <a:cubicBezTo>
                    <a:pt x="97045" y="40060"/>
                    <a:pt x="97231" y="39248"/>
                    <a:pt x="97045" y="38436"/>
                  </a:cubicBezTo>
                  <a:cubicBezTo>
                    <a:pt x="96858" y="37624"/>
                    <a:pt x="96671" y="36902"/>
                    <a:pt x="96485" y="36090"/>
                  </a:cubicBezTo>
                  <a:cubicBezTo>
                    <a:pt x="96111" y="34556"/>
                    <a:pt x="95552" y="33022"/>
                    <a:pt x="94805" y="31488"/>
                  </a:cubicBezTo>
                  <a:cubicBezTo>
                    <a:pt x="94618" y="31127"/>
                    <a:pt x="94805" y="30766"/>
                    <a:pt x="94992" y="30406"/>
                  </a:cubicBezTo>
                  <a:cubicBezTo>
                    <a:pt x="94992" y="30045"/>
                    <a:pt x="94992" y="29593"/>
                    <a:pt x="94992" y="29233"/>
                  </a:cubicBezTo>
                  <a:cubicBezTo>
                    <a:pt x="94992" y="28421"/>
                    <a:pt x="94992" y="27609"/>
                    <a:pt x="94805" y="26796"/>
                  </a:cubicBezTo>
                  <a:cubicBezTo>
                    <a:pt x="94432" y="25353"/>
                    <a:pt x="92566" y="24090"/>
                    <a:pt x="91073" y="22917"/>
                  </a:cubicBezTo>
                  <a:cubicBezTo>
                    <a:pt x="89393" y="21563"/>
                    <a:pt x="86594" y="21022"/>
                    <a:pt x="83421" y="20751"/>
                  </a:cubicBezTo>
                  <a:cubicBezTo>
                    <a:pt x="81928" y="20571"/>
                    <a:pt x="80248" y="20571"/>
                    <a:pt x="78569" y="20481"/>
                  </a:cubicBezTo>
                  <a:cubicBezTo>
                    <a:pt x="77822" y="20481"/>
                    <a:pt x="77076" y="20481"/>
                    <a:pt x="76329" y="20481"/>
                  </a:cubicBezTo>
                  <a:cubicBezTo>
                    <a:pt x="75769" y="20481"/>
                    <a:pt x="75583" y="20481"/>
                    <a:pt x="75209" y="20300"/>
                  </a:cubicBezTo>
                  <a:cubicBezTo>
                    <a:pt x="75023" y="20210"/>
                    <a:pt x="74650" y="20120"/>
                    <a:pt x="74276" y="20030"/>
                  </a:cubicBezTo>
                  <a:cubicBezTo>
                    <a:pt x="72970" y="19578"/>
                    <a:pt x="71664" y="19127"/>
                    <a:pt x="70171" y="18766"/>
                  </a:cubicBezTo>
                  <a:cubicBezTo>
                    <a:pt x="69797" y="18676"/>
                    <a:pt x="69424" y="18496"/>
                    <a:pt x="69051" y="18406"/>
                  </a:cubicBezTo>
                  <a:cubicBezTo>
                    <a:pt x="68864" y="18406"/>
                    <a:pt x="68491" y="18315"/>
                    <a:pt x="68304" y="18225"/>
                  </a:cubicBezTo>
                  <a:cubicBezTo>
                    <a:pt x="68304" y="18135"/>
                    <a:pt x="68304" y="18045"/>
                    <a:pt x="68304" y="18045"/>
                  </a:cubicBezTo>
                  <a:cubicBezTo>
                    <a:pt x="68118" y="17323"/>
                    <a:pt x="67931" y="16601"/>
                    <a:pt x="67744" y="15969"/>
                  </a:cubicBezTo>
                  <a:cubicBezTo>
                    <a:pt x="67744" y="15609"/>
                    <a:pt x="67744" y="15338"/>
                    <a:pt x="67558" y="15067"/>
                  </a:cubicBezTo>
                  <a:cubicBezTo>
                    <a:pt x="67558" y="14977"/>
                    <a:pt x="67558" y="14887"/>
                    <a:pt x="67558" y="14887"/>
                  </a:cubicBezTo>
                  <a:cubicBezTo>
                    <a:pt x="67558" y="14796"/>
                    <a:pt x="67744" y="14796"/>
                    <a:pt x="67931" y="14706"/>
                  </a:cubicBezTo>
                  <a:cubicBezTo>
                    <a:pt x="68304" y="14616"/>
                    <a:pt x="68491" y="14526"/>
                    <a:pt x="68864" y="14345"/>
                  </a:cubicBezTo>
                  <a:cubicBezTo>
                    <a:pt x="69424" y="13984"/>
                    <a:pt x="69611" y="13533"/>
                    <a:pt x="69984" y="13082"/>
                  </a:cubicBezTo>
                  <a:cubicBezTo>
                    <a:pt x="70357" y="12451"/>
                    <a:pt x="70730" y="11819"/>
                    <a:pt x="71104" y="11187"/>
                  </a:cubicBezTo>
                  <a:cubicBezTo>
                    <a:pt x="72597" y="8481"/>
                    <a:pt x="73343" y="5052"/>
                    <a:pt x="70171" y="2526"/>
                  </a:cubicBezTo>
                  <a:cubicBezTo>
                    <a:pt x="68678" y="1443"/>
                    <a:pt x="66438" y="631"/>
                    <a:pt x="63639" y="270"/>
                  </a:cubicBezTo>
                  <a:cubicBezTo>
                    <a:pt x="62706" y="180"/>
                    <a:pt x="59906" y="0"/>
                    <a:pt x="58040" y="180"/>
                  </a:cubicBezTo>
                  <a:cubicBezTo>
                    <a:pt x="55241" y="360"/>
                    <a:pt x="52628" y="812"/>
                    <a:pt x="50762" y="1714"/>
                  </a:cubicBezTo>
                  <a:cubicBezTo>
                    <a:pt x="48709" y="2796"/>
                    <a:pt x="47776" y="4150"/>
                    <a:pt x="47402" y="5503"/>
                  </a:cubicBezTo>
                  <a:cubicBezTo>
                    <a:pt x="46469" y="8300"/>
                    <a:pt x="47962" y="11007"/>
                    <a:pt x="49828" y="13533"/>
                  </a:cubicBezTo>
                  <a:cubicBezTo>
                    <a:pt x="50015" y="13894"/>
                    <a:pt x="50388" y="14165"/>
                    <a:pt x="50762" y="14345"/>
                  </a:cubicBezTo>
                  <a:cubicBezTo>
                    <a:pt x="50948" y="14436"/>
                    <a:pt x="51135" y="14616"/>
                    <a:pt x="51508" y="14706"/>
                  </a:cubicBezTo>
                  <a:cubicBezTo>
                    <a:pt x="51508" y="14706"/>
                    <a:pt x="51881" y="14796"/>
                    <a:pt x="51881" y="14887"/>
                  </a:cubicBezTo>
                  <a:cubicBezTo>
                    <a:pt x="52068" y="14977"/>
                    <a:pt x="51881" y="15338"/>
                    <a:pt x="51881" y="15428"/>
                  </a:cubicBezTo>
                  <a:cubicBezTo>
                    <a:pt x="51695" y="16150"/>
                    <a:pt x="51508" y="16962"/>
                    <a:pt x="51321" y="17684"/>
                  </a:cubicBezTo>
                  <a:cubicBezTo>
                    <a:pt x="51321" y="17774"/>
                    <a:pt x="51321" y="18045"/>
                    <a:pt x="51135" y="18225"/>
                  </a:cubicBezTo>
                  <a:cubicBezTo>
                    <a:pt x="51135" y="18315"/>
                    <a:pt x="50575" y="18406"/>
                    <a:pt x="50388" y="18406"/>
                  </a:cubicBezTo>
                  <a:cubicBezTo>
                    <a:pt x="50015" y="18496"/>
                    <a:pt x="49642" y="18676"/>
                    <a:pt x="49269" y="18766"/>
                  </a:cubicBezTo>
                  <a:cubicBezTo>
                    <a:pt x="48709" y="18947"/>
                    <a:pt x="47962" y="19127"/>
                    <a:pt x="47216" y="19398"/>
                  </a:cubicBezTo>
                  <a:cubicBezTo>
                    <a:pt x="46469" y="19578"/>
                    <a:pt x="45909" y="19759"/>
                    <a:pt x="45163" y="20030"/>
                  </a:cubicBezTo>
                  <a:cubicBezTo>
                    <a:pt x="44976" y="20120"/>
                    <a:pt x="44603" y="20210"/>
                    <a:pt x="44416" y="20300"/>
                  </a:cubicBezTo>
                  <a:cubicBezTo>
                    <a:pt x="43856" y="20481"/>
                    <a:pt x="43856" y="20481"/>
                    <a:pt x="43297" y="20481"/>
                  </a:cubicBezTo>
                  <a:cubicBezTo>
                    <a:pt x="41617" y="20481"/>
                    <a:pt x="39937" y="20481"/>
                    <a:pt x="38258" y="20571"/>
                  </a:cubicBezTo>
                  <a:cubicBezTo>
                    <a:pt x="35458" y="20751"/>
                    <a:pt x="31912" y="21022"/>
                    <a:pt x="29860" y="22015"/>
                  </a:cubicBezTo>
                  <a:cubicBezTo>
                    <a:pt x="28740" y="22556"/>
                    <a:pt x="27993" y="23187"/>
                    <a:pt x="27247" y="23819"/>
                  </a:cubicBezTo>
                  <a:cubicBezTo>
                    <a:pt x="26500" y="24451"/>
                    <a:pt x="25754" y="25082"/>
                    <a:pt x="25194" y="25804"/>
                  </a:cubicBezTo>
                  <a:cubicBezTo>
                    <a:pt x="24634" y="26526"/>
                    <a:pt x="24634" y="27338"/>
                    <a:pt x="24447" y="28060"/>
                  </a:cubicBezTo>
                  <a:cubicBezTo>
                    <a:pt x="24447" y="28872"/>
                    <a:pt x="24447" y="29684"/>
                    <a:pt x="24634" y="30406"/>
                  </a:cubicBezTo>
                  <a:cubicBezTo>
                    <a:pt x="24634" y="30766"/>
                    <a:pt x="24821" y="31127"/>
                    <a:pt x="24634" y="31488"/>
                  </a:cubicBezTo>
                  <a:cubicBezTo>
                    <a:pt x="24447" y="31939"/>
                    <a:pt x="24261" y="32300"/>
                    <a:pt x="24074" y="32661"/>
                  </a:cubicBezTo>
                  <a:cubicBezTo>
                    <a:pt x="23888" y="33473"/>
                    <a:pt x="23514" y="34195"/>
                    <a:pt x="23328" y="35007"/>
                  </a:cubicBezTo>
                  <a:cubicBezTo>
                    <a:pt x="22768" y="36541"/>
                    <a:pt x="22395" y="38165"/>
                    <a:pt x="22395" y="39699"/>
                  </a:cubicBezTo>
                  <a:cubicBezTo>
                    <a:pt x="22208" y="40511"/>
                    <a:pt x="22208" y="41142"/>
                    <a:pt x="21275" y="41774"/>
                  </a:cubicBezTo>
                  <a:cubicBezTo>
                    <a:pt x="20715" y="42135"/>
                    <a:pt x="20342" y="42496"/>
                    <a:pt x="19968" y="42947"/>
                  </a:cubicBezTo>
                  <a:cubicBezTo>
                    <a:pt x="17729" y="45293"/>
                    <a:pt x="16236" y="47909"/>
                    <a:pt x="15676" y="50526"/>
                  </a:cubicBezTo>
                  <a:cubicBezTo>
                    <a:pt x="15303" y="51969"/>
                    <a:pt x="14930" y="53413"/>
                    <a:pt x="13996" y="54857"/>
                  </a:cubicBezTo>
                  <a:cubicBezTo>
                    <a:pt x="13810" y="55218"/>
                    <a:pt x="13623" y="55488"/>
                    <a:pt x="13250" y="55849"/>
                  </a:cubicBezTo>
                  <a:cubicBezTo>
                    <a:pt x="13250" y="56030"/>
                    <a:pt x="13063" y="56210"/>
                    <a:pt x="12877" y="56390"/>
                  </a:cubicBezTo>
                  <a:cubicBezTo>
                    <a:pt x="12690" y="56571"/>
                    <a:pt x="12503" y="56842"/>
                    <a:pt x="12317" y="56932"/>
                  </a:cubicBezTo>
                  <a:cubicBezTo>
                    <a:pt x="12130" y="57022"/>
                    <a:pt x="11010" y="57022"/>
                    <a:pt x="10637" y="57022"/>
                  </a:cubicBezTo>
                  <a:cubicBezTo>
                    <a:pt x="9891" y="57112"/>
                    <a:pt x="9144" y="57293"/>
                    <a:pt x="8584" y="57473"/>
                  </a:cubicBezTo>
                  <a:cubicBezTo>
                    <a:pt x="6158" y="58375"/>
                    <a:pt x="4665" y="59729"/>
                    <a:pt x="2612" y="60812"/>
                  </a:cubicBezTo>
                  <a:cubicBezTo>
                    <a:pt x="2052" y="60992"/>
                    <a:pt x="1493" y="61172"/>
                    <a:pt x="933" y="61353"/>
                  </a:cubicBezTo>
                  <a:cubicBezTo>
                    <a:pt x="559" y="61533"/>
                    <a:pt x="0" y="61714"/>
                    <a:pt x="0" y="61984"/>
                  </a:cubicBezTo>
                  <a:cubicBezTo>
                    <a:pt x="0" y="62526"/>
                    <a:pt x="1119" y="62616"/>
                    <a:pt x="1866" y="62616"/>
                  </a:cubicBezTo>
                  <a:cubicBezTo>
                    <a:pt x="2986" y="62526"/>
                    <a:pt x="3919" y="62436"/>
                    <a:pt x="4665" y="62165"/>
                  </a:cubicBezTo>
                  <a:cubicBezTo>
                    <a:pt x="5225" y="62075"/>
                    <a:pt x="5598" y="61804"/>
                    <a:pt x="6158" y="61624"/>
                  </a:cubicBezTo>
                  <a:cubicBezTo>
                    <a:pt x="6531" y="61443"/>
                    <a:pt x="6905" y="61172"/>
                    <a:pt x="7465" y="61082"/>
                  </a:cubicBezTo>
                  <a:cubicBezTo>
                    <a:pt x="7278" y="61624"/>
                    <a:pt x="6531" y="62165"/>
                    <a:pt x="5972" y="62616"/>
                  </a:cubicBezTo>
                  <a:cubicBezTo>
                    <a:pt x="5412" y="63248"/>
                    <a:pt x="4665" y="63789"/>
                    <a:pt x="3919" y="64421"/>
                  </a:cubicBezTo>
                  <a:cubicBezTo>
                    <a:pt x="3359" y="64872"/>
                    <a:pt x="2239" y="65503"/>
                    <a:pt x="2799" y="66045"/>
                  </a:cubicBezTo>
                  <a:cubicBezTo>
                    <a:pt x="3732" y="67127"/>
                    <a:pt x="5598" y="65774"/>
                    <a:pt x="6345" y="65413"/>
                  </a:cubicBezTo>
                  <a:cubicBezTo>
                    <a:pt x="6905" y="65052"/>
                    <a:pt x="7278" y="64691"/>
                    <a:pt x="7838" y="64330"/>
                  </a:cubicBezTo>
                  <a:cubicBezTo>
                    <a:pt x="8211" y="63969"/>
                    <a:pt x="8771" y="63609"/>
                    <a:pt x="9331" y="63428"/>
                  </a:cubicBezTo>
                  <a:cubicBezTo>
                    <a:pt x="9331" y="63699"/>
                    <a:pt x="9144" y="64060"/>
                    <a:pt x="8958" y="64421"/>
                  </a:cubicBezTo>
                  <a:cubicBezTo>
                    <a:pt x="8584" y="64781"/>
                    <a:pt x="8398" y="65142"/>
                    <a:pt x="8024" y="65503"/>
                  </a:cubicBezTo>
                  <a:cubicBezTo>
                    <a:pt x="7651" y="66135"/>
                    <a:pt x="6718" y="66947"/>
                    <a:pt x="6905" y="67578"/>
                  </a:cubicBezTo>
                  <a:cubicBezTo>
                    <a:pt x="7278" y="67939"/>
                    <a:pt x="8024" y="68210"/>
                    <a:pt x="8771" y="68030"/>
                  </a:cubicBezTo>
                  <a:cubicBezTo>
                    <a:pt x="9517" y="67849"/>
                    <a:pt x="9891" y="67308"/>
                    <a:pt x="10264" y="66947"/>
                  </a:cubicBezTo>
                  <a:cubicBezTo>
                    <a:pt x="11010" y="66045"/>
                    <a:pt x="11570" y="65052"/>
                    <a:pt x="12503" y="64150"/>
                  </a:cubicBezTo>
                  <a:cubicBezTo>
                    <a:pt x="12503" y="64962"/>
                    <a:pt x="12130" y="65774"/>
                    <a:pt x="12130" y="66586"/>
                  </a:cubicBezTo>
                  <a:cubicBezTo>
                    <a:pt x="12130" y="66947"/>
                    <a:pt x="11944" y="67578"/>
                    <a:pt x="12690" y="67849"/>
                  </a:cubicBezTo>
                  <a:cubicBezTo>
                    <a:pt x="13250" y="68120"/>
                    <a:pt x="14183" y="67939"/>
                    <a:pt x="14556" y="67669"/>
                  </a:cubicBezTo>
                  <a:cubicBezTo>
                    <a:pt x="15116" y="67218"/>
                    <a:pt x="14930" y="66496"/>
                    <a:pt x="15116" y="65954"/>
                  </a:cubicBezTo>
                  <a:cubicBezTo>
                    <a:pt x="15116" y="65503"/>
                    <a:pt x="15116" y="65142"/>
                    <a:pt x="15303" y="64691"/>
                  </a:cubicBezTo>
                  <a:cubicBezTo>
                    <a:pt x="15303" y="64511"/>
                    <a:pt x="15303" y="63969"/>
                    <a:pt x="15863" y="63879"/>
                  </a:cubicBezTo>
                  <a:cubicBezTo>
                    <a:pt x="16236" y="64060"/>
                    <a:pt x="15863" y="64781"/>
                    <a:pt x="15863" y="65052"/>
                  </a:cubicBezTo>
                  <a:cubicBezTo>
                    <a:pt x="15676" y="65503"/>
                    <a:pt x="15676" y="65954"/>
                    <a:pt x="15676" y="66406"/>
                  </a:cubicBezTo>
                  <a:cubicBezTo>
                    <a:pt x="15863" y="66857"/>
                    <a:pt x="16609" y="67398"/>
                    <a:pt x="17542" y="67037"/>
                  </a:cubicBezTo>
                  <a:cubicBezTo>
                    <a:pt x="18102" y="66766"/>
                    <a:pt x="18289" y="66315"/>
                    <a:pt x="18475" y="65954"/>
                  </a:cubicBezTo>
                  <a:cubicBezTo>
                    <a:pt x="18475" y="65503"/>
                    <a:pt x="18475" y="65142"/>
                    <a:pt x="18475" y="64691"/>
                  </a:cubicBezTo>
                  <a:cubicBezTo>
                    <a:pt x="18662" y="64150"/>
                    <a:pt x="18849" y="63609"/>
                    <a:pt x="18849" y="62977"/>
                  </a:cubicBezTo>
                  <a:cubicBezTo>
                    <a:pt x="19035" y="62706"/>
                    <a:pt x="19222" y="62526"/>
                    <a:pt x="19409" y="62255"/>
                  </a:cubicBezTo>
                  <a:cubicBezTo>
                    <a:pt x="19782" y="61804"/>
                    <a:pt x="20155" y="61353"/>
                    <a:pt x="20342" y="60902"/>
                  </a:cubicBezTo>
                  <a:cubicBezTo>
                    <a:pt x="20528" y="60451"/>
                    <a:pt x="20902" y="59909"/>
                    <a:pt x="20902" y="59458"/>
                  </a:cubicBezTo>
                  <a:cubicBezTo>
                    <a:pt x="20902" y="59278"/>
                    <a:pt x="20902" y="59187"/>
                    <a:pt x="20715" y="59007"/>
                  </a:cubicBezTo>
                  <a:cubicBezTo>
                    <a:pt x="20715" y="58917"/>
                    <a:pt x="20528" y="58736"/>
                    <a:pt x="20528" y="58646"/>
                  </a:cubicBezTo>
                  <a:cubicBezTo>
                    <a:pt x="20528" y="58466"/>
                    <a:pt x="20902" y="58195"/>
                    <a:pt x="21088" y="58015"/>
                  </a:cubicBezTo>
                  <a:cubicBezTo>
                    <a:pt x="22021" y="56842"/>
                    <a:pt x="23141" y="55759"/>
                    <a:pt x="24261" y="54676"/>
                  </a:cubicBezTo>
                  <a:cubicBezTo>
                    <a:pt x="26874" y="52060"/>
                    <a:pt x="29860" y="49533"/>
                    <a:pt x="31726" y="46827"/>
                  </a:cubicBezTo>
                  <a:cubicBezTo>
                    <a:pt x="32659" y="45293"/>
                    <a:pt x="33219" y="43759"/>
                    <a:pt x="33965" y="42315"/>
                  </a:cubicBezTo>
                  <a:cubicBezTo>
                    <a:pt x="34712" y="40962"/>
                    <a:pt x="35645" y="39609"/>
                    <a:pt x="36765" y="38345"/>
                  </a:cubicBezTo>
                  <a:cubicBezTo>
                    <a:pt x="37138" y="39067"/>
                    <a:pt x="37511" y="39789"/>
                    <a:pt x="37884" y="40511"/>
                  </a:cubicBezTo>
                  <a:cubicBezTo>
                    <a:pt x="38071" y="41052"/>
                    <a:pt x="38631" y="41593"/>
                    <a:pt x="38818" y="42225"/>
                  </a:cubicBezTo>
                  <a:cubicBezTo>
                    <a:pt x="38818" y="42857"/>
                    <a:pt x="38818" y="43488"/>
                    <a:pt x="38818" y="44210"/>
                  </a:cubicBezTo>
                  <a:cubicBezTo>
                    <a:pt x="38631" y="45203"/>
                    <a:pt x="38631" y="46195"/>
                    <a:pt x="38631" y="47278"/>
                  </a:cubicBezTo>
                  <a:cubicBezTo>
                    <a:pt x="38631" y="47819"/>
                    <a:pt x="38444" y="48451"/>
                    <a:pt x="38631" y="48992"/>
                  </a:cubicBezTo>
                  <a:cubicBezTo>
                    <a:pt x="38631" y="49263"/>
                    <a:pt x="39004" y="49443"/>
                    <a:pt x="39191" y="49714"/>
                  </a:cubicBezTo>
                  <a:cubicBezTo>
                    <a:pt x="39377" y="50075"/>
                    <a:pt x="39004" y="50796"/>
                    <a:pt x="38818" y="51248"/>
                  </a:cubicBezTo>
                  <a:cubicBezTo>
                    <a:pt x="38444" y="52240"/>
                    <a:pt x="38071" y="53323"/>
                    <a:pt x="37698" y="54315"/>
                  </a:cubicBezTo>
                  <a:cubicBezTo>
                    <a:pt x="36391" y="58466"/>
                    <a:pt x="36951" y="62706"/>
                    <a:pt x="37511" y="66766"/>
                  </a:cubicBezTo>
                  <a:cubicBezTo>
                    <a:pt x="38071" y="70917"/>
                    <a:pt x="39377" y="74977"/>
                    <a:pt x="41617" y="79037"/>
                  </a:cubicBezTo>
                  <a:cubicBezTo>
                    <a:pt x="42737" y="80751"/>
                    <a:pt x="43670" y="82466"/>
                    <a:pt x="43856" y="84270"/>
                  </a:cubicBezTo>
                  <a:cubicBezTo>
                    <a:pt x="43856" y="85804"/>
                    <a:pt x="43110" y="87248"/>
                    <a:pt x="42363" y="88781"/>
                  </a:cubicBezTo>
                  <a:cubicBezTo>
                    <a:pt x="41430" y="90766"/>
                    <a:pt x="40870" y="92751"/>
                    <a:pt x="41430" y="94827"/>
                  </a:cubicBezTo>
                  <a:cubicBezTo>
                    <a:pt x="41990" y="96812"/>
                    <a:pt x="43110" y="98796"/>
                    <a:pt x="44416" y="100691"/>
                  </a:cubicBezTo>
                  <a:cubicBezTo>
                    <a:pt x="45536" y="102586"/>
                    <a:pt x="46656" y="104390"/>
                    <a:pt x="47776" y="106195"/>
                  </a:cubicBezTo>
                  <a:cubicBezTo>
                    <a:pt x="48709" y="107639"/>
                    <a:pt x="49642" y="109082"/>
                    <a:pt x="50388" y="110526"/>
                  </a:cubicBezTo>
                  <a:cubicBezTo>
                    <a:pt x="50575" y="110977"/>
                    <a:pt x="51135" y="111609"/>
                    <a:pt x="50948" y="112060"/>
                  </a:cubicBezTo>
                  <a:cubicBezTo>
                    <a:pt x="50762" y="112421"/>
                    <a:pt x="49642" y="114045"/>
                    <a:pt x="49642" y="114225"/>
                  </a:cubicBezTo>
                  <a:cubicBezTo>
                    <a:pt x="49455" y="114496"/>
                    <a:pt x="49269" y="114766"/>
                    <a:pt x="48895" y="115037"/>
                  </a:cubicBezTo>
                  <a:cubicBezTo>
                    <a:pt x="48522" y="115308"/>
                    <a:pt x="48149" y="115578"/>
                    <a:pt x="47402" y="115849"/>
                  </a:cubicBezTo>
                  <a:cubicBezTo>
                    <a:pt x="47029" y="116030"/>
                    <a:pt x="46842" y="116210"/>
                    <a:pt x="46469" y="116390"/>
                  </a:cubicBezTo>
                  <a:cubicBezTo>
                    <a:pt x="46283" y="116390"/>
                    <a:pt x="46096" y="116481"/>
                    <a:pt x="45909" y="116571"/>
                  </a:cubicBezTo>
                  <a:cubicBezTo>
                    <a:pt x="45723" y="116661"/>
                    <a:pt x="45536" y="116751"/>
                    <a:pt x="45349" y="116932"/>
                  </a:cubicBezTo>
                  <a:cubicBezTo>
                    <a:pt x="45163" y="117112"/>
                    <a:pt x="44790" y="117293"/>
                    <a:pt x="44603" y="117563"/>
                  </a:cubicBezTo>
                  <a:cubicBezTo>
                    <a:pt x="44416" y="117924"/>
                    <a:pt x="44230" y="118195"/>
                    <a:pt x="44603" y="118556"/>
                  </a:cubicBezTo>
                  <a:cubicBezTo>
                    <a:pt x="45349" y="119187"/>
                    <a:pt x="46842" y="119278"/>
                    <a:pt x="47962" y="119278"/>
                  </a:cubicBezTo>
                  <a:cubicBezTo>
                    <a:pt x="48522" y="119278"/>
                    <a:pt x="49082" y="119278"/>
                    <a:pt x="49642" y="119368"/>
                  </a:cubicBezTo>
                  <a:cubicBezTo>
                    <a:pt x="50015" y="119458"/>
                    <a:pt x="50575" y="119639"/>
                    <a:pt x="51135" y="119729"/>
                  </a:cubicBezTo>
                  <a:cubicBezTo>
                    <a:pt x="52441" y="120000"/>
                    <a:pt x="53561" y="120000"/>
                    <a:pt x="54867" y="120000"/>
                  </a:cubicBezTo>
                  <a:cubicBezTo>
                    <a:pt x="55987" y="120000"/>
                    <a:pt x="57293" y="120000"/>
                    <a:pt x="58413" y="119639"/>
                  </a:cubicBezTo>
                  <a:cubicBezTo>
                    <a:pt x="58600" y="119548"/>
                    <a:pt x="58973" y="119458"/>
                    <a:pt x="59160" y="119368"/>
                  </a:cubicBezTo>
                  <a:cubicBezTo>
                    <a:pt x="59346" y="119278"/>
                    <a:pt x="59533" y="119187"/>
                    <a:pt x="59720" y="119007"/>
                  </a:cubicBezTo>
                  <a:cubicBezTo>
                    <a:pt x="59720" y="119007"/>
                    <a:pt x="59720" y="119007"/>
                    <a:pt x="59720" y="119007"/>
                  </a:cubicBezTo>
                  <a:cubicBezTo>
                    <a:pt x="59720" y="119007"/>
                    <a:pt x="59720" y="119007"/>
                    <a:pt x="59720" y="119007"/>
                  </a:cubicBezTo>
                  <a:cubicBezTo>
                    <a:pt x="59906" y="119187"/>
                    <a:pt x="60279" y="119278"/>
                    <a:pt x="60466" y="119368"/>
                  </a:cubicBezTo>
                  <a:cubicBezTo>
                    <a:pt x="60653" y="119458"/>
                    <a:pt x="60839" y="119548"/>
                    <a:pt x="61213" y="119639"/>
                  </a:cubicBezTo>
                  <a:cubicBezTo>
                    <a:pt x="62332" y="120000"/>
                    <a:pt x="63452" y="120000"/>
                    <a:pt x="64758" y="120000"/>
                  </a:cubicBezTo>
                  <a:cubicBezTo>
                    <a:pt x="65878" y="120000"/>
                    <a:pt x="67185" y="120000"/>
                    <a:pt x="68304" y="119729"/>
                  </a:cubicBezTo>
                  <a:cubicBezTo>
                    <a:pt x="68864" y="119639"/>
                    <a:pt x="69424" y="119458"/>
                    <a:pt x="69984" y="119368"/>
                  </a:cubicBezTo>
                  <a:cubicBezTo>
                    <a:pt x="70357" y="119278"/>
                    <a:pt x="70917" y="119278"/>
                    <a:pt x="71477" y="119278"/>
                  </a:cubicBezTo>
                  <a:cubicBezTo>
                    <a:pt x="72597" y="119278"/>
                    <a:pt x="74276" y="119187"/>
                    <a:pt x="74836" y="118556"/>
                  </a:cubicBezTo>
                  <a:cubicBezTo>
                    <a:pt x="75209" y="118195"/>
                    <a:pt x="75209" y="117924"/>
                    <a:pt x="75023" y="117563"/>
                  </a:cubicBezTo>
                  <a:cubicBezTo>
                    <a:pt x="74836" y="117293"/>
                    <a:pt x="74463" y="117112"/>
                    <a:pt x="74090" y="116932"/>
                  </a:cubicBezTo>
                  <a:cubicBezTo>
                    <a:pt x="73903" y="116751"/>
                    <a:pt x="73716" y="116661"/>
                    <a:pt x="73530" y="116571"/>
                  </a:cubicBezTo>
                  <a:cubicBezTo>
                    <a:pt x="73343" y="116481"/>
                    <a:pt x="73157" y="116390"/>
                    <a:pt x="73157" y="116390"/>
                  </a:cubicBezTo>
                  <a:cubicBezTo>
                    <a:pt x="72783" y="116210"/>
                    <a:pt x="72410" y="116030"/>
                    <a:pt x="72037" y="115849"/>
                  </a:cubicBezTo>
                  <a:cubicBezTo>
                    <a:pt x="71477" y="115578"/>
                    <a:pt x="70917" y="115308"/>
                    <a:pt x="70544" y="115037"/>
                  </a:cubicBezTo>
                  <a:cubicBezTo>
                    <a:pt x="70357" y="114857"/>
                    <a:pt x="69424" y="113503"/>
                    <a:pt x="69424" y="113503"/>
                  </a:cubicBezTo>
                  <a:cubicBezTo>
                    <a:pt x="69051" y="112872"/>
                    <a:pt x="68491" y="111969"/>
                    <a:pt x="68678" y="111518"/>
                  </a:cubicBezTo>
                  <a:cubicBezTo>
                    <a:pt x="68864" y="110887"/>
                    <a:pt x="69237" y="110255"/>
                    <a:pt x="69611" y="109714"/>
                  </a:cubicBezTo>
                  <a:cubicBezTo>
                    <a:pt x="70357" y="108451"/>
                    <a:pt x="71104" y="107278"/>
                    <a:pt x="71850" y="106015"/>
                  </a:cubicBezTo>
                  <a:cubicBezTo>
                    <a:pt x="72970" y="104210"/>
                    <a:pt x="74090" y="102406"/>
                    <a:pt x="75209" y="100601"/>
                  </a:cubicBezTo>
                  <a:cubicBezTo>
                    <a:pt x="76516" y="98706"/>
                    <a:pt x="77636" y="96721"/>
                    <a:pt x="78195" y="94736"/>
                  </a:cubicBezTo>
                  <a:cubicBezTo>
                    <a:pt x="78569" y="92751"/>
                    <a:pt x="78195" y="90857"/>
                    <a:pt x="77076" y="88872"/>
                  </a:cubicBezTo>
                  <a:cubicBezTo>
                    <a:pt x="76329" y="87338"/>
                    <a:pt x="75583" y="85804"/>
                    <a:pt x="75769" y="84270"/>
                  </a:cubicBezTo>
                  <a:cubicBezTo>
                    <a:pt x="75769" y="82556"/>
                    <a:pt x="76702" y="80932"/>
                    <a:pt x="77636" y="79218"/>
                  </a:cubicBezTo>
                  <a:cubicBezTo>
                    <a:pt x="78755" y="77323"/>
                    <a:pt x="79688" y="75428"/>
                    <a:pt x="80435" y="73443"/>
                  </a:cubicBezTo>
                  <a:cubicBezTo>
                    <a:pt x="80995" y="71458"/>
                    <a:pt x="81555" y="69473"/>
                    <a:pt x="81928" y="67488"/>
                  </a:cubicBezTo>
                  <a:cubicBezTo>
                    <a:pt x="82301" y="65413"/>
                    <a:pt x="82301" y="63338"/>
                    <a:pt x="82488" y="61353"/>
                  </a:cubicBezTo>
                  <a:cubicBezTo>
                    <a:pt x="82488" y="59368"/>
                    <a:pt x="82674" y="57383"/>
                    <a:pt x="82115" y="55398"/>
                  </a:cubicBezTo>
                  <a:cubicBezTo>
                    <a:pt x="81741" y="54406"/>
                    <a:pt x="81368" y="53413"/>
                    <a:pt x="80995" y="52511"/>
                  </a:cubicBezTo>
                  <a:cubicBezTo>
                    <a:pt x="80808" y="51969"/>
                    <a:pt x="80622" y="51428"/>
                    <a:pt x="80435" y="50977"/>
                  </a:cubicBezTo>
                  <a:cubicBezTo>
                    <a:pt x="80248" y="50706"/>
                    <a:pt x="80248" y="50526"/>
                    <a:pt x="80062" y="50255"/>
                  </a:cubicBezTo>
                  <a:cubicBezTo>
                    <a:pt x="79875" y="49984"/>
                    <a:pt x="79875" y="49804"/>
                    <a:pt x="80062" y="49533"/>
                  </a:cubicBezTo>
                  <a:cubicBezTo>
                    <a:pt x="80248" y="48721"/>
                    <a:pt x="80062" y="48000"/>
                    <a:pt x="80062" y="47187"/>
                  </a:cubicBezTo>
                  <a:cubicBezTo>
                    <a:pt x="80062" y="45654"/>
                    <a:pt x="80062" y="44120"/>
                    <a:pt x="80062" y="42676"/>
                  </a:cubicBezTo>
                  <a:cubicBezTo>
                    <a:pt x="80062" y="42135"/>
                    <a:pt x="80248" y="41774"/>
                    <a:pt x="80622" y="41323"/>
                  </a:cubicBezTo>
                  <a:cubicBezTo>
                    <a:pt x="82301" y="38616"/>
                    <a:pt x="82301" y="38616"/>
                    <a:pt x="82301" y="38616"/>
                  </a:cubicBezTo>
                  <a:cubicBezTo>
                    <a:pt x="82674" y="38075"/>
                    <a:pt x="82674" y="38075"/>
                    <a:pt x="82674" y="38075"/>
                  </a:cubicBezTo>
                  <a:cubicBezTo>
                    <a:pt x="83421" y="39157"/>
                    <a:pt x="84167" y="40240"/>
                    <a:pt x="84914" y="41323"/>
                  </a:cubicBezTo>
                  <a:cubicBezTo>
                    <a:pt x="85847" y="42586"/>
                    <a:pt x="86220" y="44030"/>
                    <a:pt x="86967" y="45383"/>
                  </a:cubicBezTo>
                  <a:cubicBezTo>
                    <a:pt x="88273" y="48180"/>
                    <a:pt x="91073" y="50796"/>
                    <a:pt x="93872" y="53413"/>
                  </a:cubicBezTo>
                  <a:cubicBezTo>
                    <a:pt x="95178" y="54586"/>
                    <a:pt x="96485" y="55849"/>
                    <a:pt x="97604" y="57112"/>
                  </a:cubicBezTo>
                  <a:cubicBezTo>
                    <a:pt x="97978" y="57563"/>
                    <a:pt x="98724" y="58105"/>
                    <a:pt x="98911" y="58556"/>
                  </a:cubicBezTo>
                  <a:cubicBezTo>
                    <a:pt x="98911" y="58736"/>
                    <a:pt x="98724" y="58917"/>
                    <a:pt x="98724" y="59187"/>
                  </a:cubicBezTo>
                  <a:cubicBezTo>
                    <a:pt x="98538" y="59458"/>
                    <a:pt x="98724" y="59729"/>
                    <a:pt x="98724" y="60000"/>
                  </a:cubicBezTo>
                  <a:cubicBezTo>
                    <a:pt x="99097" y="60902"/>
                    <a:pt x="99844" y="61804"/>
                    <a:pt x="100404" y="62616"/>
                  </a:cubicBezTo>
                  <a:cubicBezTo>
                    <a:pt x="100777" y="62977"/>
                    <a:pt x="100590" y="63338"/>
                    <a:pt x="100777" y="63699"/>
                  </a:cubicBezTo>
                  <a:cubicBezTo>
                    <a:pt x="100777" y="64240"/>
                    <a:pt x="100964" y="64781"/>
                    <a:pt x="100964" y="65323"/>
                  </a:cubicBezTo>
                  <a:cubicBezTo>
                    <a:pt x="101150" y="65774"/>
                    <a:pt x="101150" y="66225"/>
                    <a:pt x="101524" y="66586"/>
                  </a:cubicBezTo>
                  <a:cubicBezTo>
                    <a:pt x="101897" y="67037"/>
                    <a:pt x="103017" y="67398"/>
                    <a:pt x="103576" y="66766"/>
                  </a:cubicBezTo>
                  <a:cubicBezTo>
                    <a:pt x="103950" y="66315"/>
                    <a:pt x="103763" y="65684"/>
                    <a:pt x="103763" y="65233"/>
                  </a:cubicBezTo>
                  <a:cubicBezTo>
                    <a:pt x="103763" y="64962"/>
                    <a:pt x="103576" y="64781"/>
                    <a:pt x="103576" y="64511"/>
                  </a:cubicBezTo>
                  <a:cubicBezTo>
                    <a:pt x="103576" y="64330"/>
                    <a:pt x="103390" y="63969"/>
                    <a:pt x="103763" y="63879"/>
                  </a:cubicBezTo>
                  <a:cubicBezTo>
                    <a:pt x="104136" y="63969"/>
                    <a:pt x="104136" y="64511"/>
                    <a:pt x="104136" y="64691"/>
                  </a:cubicBezTo>
                  <a:cubicBezTo>
                    <a:pt x="104323" y="65142"/>
                    <a:pt x="104323" y="65503"/>
                    <a:pt x="104510" y="65954"/>
                  </a:cubicBezTo>
                  <a:cubicBezTo>
                    <a:pt x="104510" y="66496"/>
                    <a:pt x="104510" y="67127"/>
                    <a:pt x="105069" y="67669"/>
                  </a:cubicBezTo>
                  <a:cubicBezTo>
                    <a:pt x="105443" y="67939"/>
                    <a:pt x="106189" y="68120"/>
                    <a:pt x="106749" y="67849"/>
                  </a:cubicBezTo>
                  <a:cubicBezTo>
                    <a:pt x="107496" y="67578"/>
                    <a:pt x="107496" y="67037"/>
                    <a:pt x="107309" y="66586"/>
                  </a:cubicBezTo>
                  <a:cubicBezTo>
                    <a:pt x="107309" y="65774"/>
                    <a:pt x="106936" y="64962"/>
                    <a:pt x="107122" y="64150"/>
                  </a:cubicBezTo>
                  <a:cubicBezTo>
                    <a:pt x="107869" y="65052"/>
                    <a:pt x="108429" y="66045"/>
                    <a:pt x="109175" y="66947"/>
                  </a:cubicBezTo>
                  <a:cubicBezTo>
                    <a:pt x="109548" y="67308"/>
                    <a:pt x="109922" y="67849"/>
                    <a:pt x="110855" y="68030"/>
                  </a:cubicBezTo>
                  <a:cubicBezTo>
                    <a:pt x="111601" y="68210"/>
                    <a:pt x="112348" y="67939"/>
                    <a:pt x="112534" y="67578"/>
                  </a:cubicBezTo>
                  <a:cubicBezTo>
                    <a:pt x="112721" y="66857"/>
                    <a:pt x="111975" y="66045"/>
                    <a:pt x="111415" y="65503"/>
                  </a:cubicBezTo>
                  <a:cubicBezTo>
                    <a:pt x="110855" y="64872"/>
                    <a:pt x="110108" y="64060"/>
                    <a:pt x="110108" y="63428"/>
                  </a:cubicBezTo>
                  <a:cubicBezTo>
                    <a:pt x="111228" y="63789"/>
                    <a:pt x="111975" y="64601"/>
                    <a:pt x="112908" y="65142"/>
                  </a:cubicBezTo>
                  <a:cubicBezTo>
                    <a:pt x="113468" y="65593"/>
                    <a:pt x="114961" y="66857"/>
                    <a:pt x="116267" y="66315"/>
                  </a:cubicBezTo>
                  <a:cubicBezTo>
                    <a:pt x="117573" y="65864"/>
                    <a:pt x="116267" y="65052"/>
                    <a:pt x="115707" y="64601"/>
                  </a:cubicBezTo>
                  <a:cubicBezTo>
                    <a:pt x="114961" y="63969"/>
                    <a:pt x="114401" y="63428"/>
                    <a:pt x="113841" y="62887"/>
                  </a:cubicBezTo>
                  <a:cubicBezTo>
                    <a:pt x="113094" y="62345"/>
                    <a:pt x="112348" y="61714"/>
                    <a:pt x="112161" y="61082"/>
                  </a:cubicBezTo>
                  <a:cubicBezTo>
                    <a:pt x="112908" y="61263"/>
                    <a:pt x="113654" y="61804"/>
                    <a:pt x="114401" y="62075"/>
                  </a:cubicBezTo>
                  <a:cubicBezTo>
                    <a:pt x="115147" y="62345"/>
                    <a:pt x="116080" y="62526"/>
                    <a:pt x="117013" y="62616"/>
                  </a:cubicBezTo>
                  <a:cubicBezTo>
                    <a:pt x="117760" y="62616"/>
                    <a:pt x="118506" y="62706"/>
                    <a:pt x="119066" y="62436"/>
                  </a:cubicBezTo>
                  <a:cubicBezTo>
                    <a:pt x="120000" y="62075"/>
                    <a:pt x="119253" y="61624"/>
                    <a:pt x="118506" y="61353"/>
                  </a:cubicBezTo>
                  <a:close/>
                  <a:moveTo>
                    <a:pt x="61026" y="87789"/>
                  </a:moveTo>
                  <a:cubicBezTo>
                    <a:pt x="61026" y="88781"/>
                    <a:pt x="60653" y="89864"/>
                    <a:pt x="60466" y="90857"/>
                  </a:cubicBezTo>
                  <a:cubicBezTo>
                    <a:pt x="60093" y="92300"/>
                    <a:pt x="60279" y="93834"/>
                    <a:pt x="60093" y="95278"/>
                  </a:cubicBezTo>
                  <a:cubicBezTo>
                    <a:pt x="59906" y="96270"/>
                    <a:pt x="59906" y="97172"/>
                    <a:pt x="60093" y="98075"/>
                  </a:cubicBezTo>
                  <a:cubicBezTo>
                    <a:pt x="60093" y="99067"/>
                    <a:pt x="60466" y="100150"/>
                    <a:pt x="60466" y="101142"/>
                  </a:cubicBezTo>
                  <a:cubicBezTo>
                    <a:pt x="60839" y="103488"/>
                    <a:pt x="60279" y="105834"/>
                    <a:pt x="59720" y="108180"/>
                  </a:cubicBezTo>
                  <a:cubicBezTo>
                    <a:pt x="59346" y="106105"/>
                    <a:pt x="58786" y="103939"/>
                    <a:pt x="58973" y="101774"/>
                  </a:cubicBezTo>
                  <a:cubicBezTo>
                    <a:pt x="58973" y="100691"/>
                    <a:pt x="59346" y="99699"/>
                    <a:pt x="59346" y="98616"/>
                  </a:cubicBezTo>
                  <a:cubicBezTo>
                    <a:pt x="59533" y="97533"/>
                    <a:pt x="59533" y="96451"/>
                    <a:pt x="59533" y="95368"/>
                  </a:cubicBezTo>
                  <a:cubicBezTo>
                    <a:pt x="59346" y="93654"/>
                    <a:pt x="59346" y="91939"/>
                    <a:pt x="58973" y="90135"/>
                  </a:cubicBezTo>
                  <a:cubicBezTo>
                    <a:pt x="58973" y="89593"/>
                    <a:pt x="58786" y="88962"/>
                    <a:pt x="58600" y="88330"/>
                  </a:cubicBezTo>
                  <a:cubicBezTo>
                    <a:pt x="58413" y="87789"/>
                    <a:pt x="58227" y="87067"/>
                    <a:pt x="58600" y="86526"/>
                  </a:cubicBezTo>
                  <a:cubicBezTo>
                    <a:pt x="58786" y="85984"/>
                    <a:pt x="59346" y="85443"/>
                    <a:pt x="59533" y="84812"/>
                  </a:cubicBezTo>
                  <a:cubicBezTo>
                    <a:pt x="59533" y="84270"/>
                    <a:pt x="59533" y="83639"/>
                    <a:pt x="59533" y="83007"/>
                  </a:cubicBezTo>
                  <a:cubicBezTo>
                    <a:pt x="59160" y="81654"/>
                    <a:pt x="59533" y="80300"/>
                    <a:pt x="59720" y="78947"/>
                  </a:cubicBezTo>
                  <a:cubicBezTo>
                    <a:pt x="59906" y="79939"/>
                    <a:pt x="60466" y="81112"/>
                    <a:pt x="60279" y="82105"/>
                  </a:cubicBezTo>
                  <a:cubicBezTo>
                    <a:pt x="60093" y="83097"/>
                    <a:pt x="59720" y="84090"/>
                    <a:pt x="60093" y="85082"/>
                  </a:cubicBezTo>
                  <a:cubicBezTo>
                    <a:pt x="60093" y="85443"/>
                    <a:pt x="60466" y="85894"/>
                    <a:pt x="60839" y="86255"/>
                  </a:cubicBezTo>
                  <a:cubicBezTo>
                    <a:pt x="61213" y="86706"/>
                    <a:pt x="61213" y="87248"/>
                    <a:pt x="61026" y="8778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Shape 163"/>
            <p:cNvSpPr/>
            <p:nvPr/>
          </p:nvSpPr>
          <p:spPr>
            <a:xfrm>
              <a:off x="8078788" y="3651250"/>
              <a:ext cx="1389000" cy="28686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5441" y="84631"/>
                  </a:moveTo>
                  <a:cubicBezTo>
                    <a:pt x="53395" y="83639"/>
                    <a:pt x="49860" y="83819"/>
                    <a:pt x="47813" y="84721"/>
                  </a:cubicBezTo>
                  <a:cubicBezTo>
                    <a:pt x="48186" y="84721"/>
                    <a:pt x="48372" y="84631"/>
                    <a:pt x="48558" y="84631"/>
                  </a:cubicBezTo>
                  <a:cubicBezTo>
                    <a:pt x="50790" y="84180"/>
                    <a:pt x="53395" y="84270"/>
                    <a:pt x="55441" y="84631"/>
                  </a:cubicBezTo>
                  <a:close/>
                  <a:moveTo>
                    <a:pt x="59906" y="13804"/>
                  </a:moveTo>
                  <a:cubicBezTo>
                    <a:pt x="59906" y="13804"/>
                    <a:pt x="59906" y="13804"/>
                    <a:pt x="59906" y="13804"/>
                  </a:cubicBezTo>
                  <a:cubicBezTo>
                    <a:pt x="59906" y="13804"/>
                    <a:pt x="59906" y="13804"/>
                    <a:pt x="59906" y="13804"/>
                  </a:cubicBezTo>
                  <a:cubicBezTo>
                    <a:pt x="59906" y="13804"/>
                    <a:pt x="59906" y="13804"/>
                    <a:pt x="59906" y="13804"/>
                  </a:cubicBezTo>
                  <a:close/>
                  <a:moveTo>
                    <a:pt x="55069" y="26075"/>
                  </a:moveTo>
                  <a:cubicBezTo>
                    <a:pt x="54883" y="25804"/>
                    <a:pt x="54883" y="25533"/>
                    <a:pt x="54883" y="25533"/>
                  </a:cubicBezTo>
                  <a:cubicBezTo>
                    <a:pt x="54883" y="25533"/>
                    <a:pt x="54883" y="25804"/>
                    <a:pt x="55069" y="26165"/>
                  </a:cubicBezTo>
                  <a:cubicBezTo>
                    <a:pt x="55069" y="26526"/>
                    <a:pt x="55255" y="26977"/>
                    <a:pt x="55441" y="27609"/>
                  </a:cubicBezTo>
                  <a:cubicBezTo>
                    <a:pt x="55627" y="28240"/>
                    <a:pt x="55627" y="28962"/>
                    <a:pt x="55627" y="29774"/>
                  </a:cubicBezTo>
                  <a:cubicBezTo>
                    <a:pt x="55627" y="30135"/>
                    <a:pt x="55627" y="30496"/>
                    <a:pt x="55441" y="30947"/>
                  </a:cubicBezTo>
                  <a:cubicBezTo>
                    <a:pt x="55069" y="31308"/>
                    <a:pt x="54883" y="31669"/>
                    <a:pt x="54511" y="32030"/>
                  </a:cubicBezTo>
                  <a:cubicBezTo>
                    <a:pt x="53767" y="32751"/>
                    <a:pt x="52837" y="33473"/>
                    <a:pt x="51906" y="34105"/>
                  </a:cubicBezTo>
                  <a:cubicBezTo>
                    <a:pt x="50976" y="34736"/>
                    <a:pt x="49860" y="35278"/>
                    <a:pt x="48930" y="35639"/>
                  </a:cubicBezTo>
                  <a:cubicBezTo>
                    <a:pt x="48372" y="35819"/>
                    <a:pt x="47813" y="36000"/>
                    <a:pt x="47441" y="36090"/>
                  </a:cubicBezTo>
                  <a:cubicBezTo>
                    <a:pt x="46883" y="36180"/>
                    <a:pt x="46511" y="36180"/>
                    <a:pt x="46139" y="36090"/>
                  </a:cubicBezTo>
                  <a:cubicBezTo>
                    <a:pt x="45767" y="36090"/>
                    <a:pt x="45395" y="36000"/>
                    <a:pt x="45209" y="36000"/>
                  </a:cubicBezTo>
                  <a:cubicBezTo>
                    <a:pt x="45023" y="35909"/>
                    <a:pt x="45023" y="35909"/>
                    <a:pt x="45023" y="35909"/>
                  </a:cubicBezTo>
                  <a:cubicBezTo>
                    <a:pt x="45023" y="35909"/>
                    <a:pt x="45023" y="35909"/>
                    <a:pt x="45209" y="36000"/>
                  </a:cubicBezTo>
                  <a:cubicBezTo>
                    <a:pt x="45395" y="36090"/>
                    <a:pt x="45581" y="36180"/>
                    <a:pt x="46139" y="36180"/>
                  </a:cubicBezTo>
                  <a:cubicBezTo>
                    <a:pt x="46511" y="36270"/>
                    <a:pt x="46883" y="36270"/>
                    <a:pt x="47441" y="36180"/>
                  </a:cubicBezTo>
                  <a:cubicBezTo>
                    <a:pt x="48000" y="36090"/>
                    <a:pt x="48558" y="36000"/>
                    <a:pt x="49116" y="35819"/>
                  </a:cubicBezTo>
                  <a:cubicBezTo>
                    <a:pt x="50232" y="35458"/>
                    <a:pt x="51348" y="34917"/>
                    <a:pt x="52465" y="34285"/>
                  </a:cubicBezTo>
                  <a:cubicBezTo>
                    <a:pt x="53395" y="33744"/>
                    <a:pt x="54325" y="33022"/>
                    <a:pt x="55255" y="32210"/>
                  </a:cubicBezTo>
                  <a:cubicBezTo>
                    <a:pt x="55627" y="31849"/>
                    <a:pt x="56000" y="31398"/>
                    <a:pt x="56186" y="31037"/>
                  </a:cubicBezTo>
                  <a:cubicBezTo>
                    <a:pt x="56372" y="30586"/>
                    <a:pt x="56372" y="30135"/>
                    <a:pt x="56372" y="29774"/>
                  </a:cubicBezTo>
                  <a:cubicBezTo>
                    <a:pt x="56372" y="28962"/>
                    <a:pt x="56186" y="28240"/>
                    <a:pt x="55813" y="27609"/>
                  </a:cubicBezTo>
                  <a:cubicBezTo>
                    <a:pt x="55627" y="26977"/>
                    <a:pt x="55441" y="26436"/>
                    <a:pt x="55069" y="26075"/>
                  </a:cubicBezTo>
                  <a:close/>
                  <a:moveTo>
                    <a:pt x="54511" y="119007"/>
                  </a:moveTo>
                  <a:cubicBezTo>
                    <a:pt x="54139" y="118917"/>
                    <a:pt x="53581" y="118827"/>
                    <a:pt x="53209" y="118736"/>
                  </a:cubicBezTo>
                  <a:cubicBezTo>
                    <a:pt x="53023" y="118556"/>
                    <a:pt x="52651" y="118375"/>
                    <a:pt x="52651" y="118105"/>
                  </a:cubicBezTo>
                  <a:cubicBezTo>
                    <a:pt x="52465" y="117654"/>
                    <a:pt x="52465" y="117112"/>
                    <a:pt x="52651" y="116571"/>
                  </a:cubicBezTo>
                  <a:cubicBezTo>
                    <a:pt x="52837" y="115669"/>
                    <a:pt x="53395" y="114676"/>
                    <a:pt x="53767" y="113954"/>
                  </a:cubicBezTo>
                  <a:cubicBezTo>
                    <a:pt x="53953" y="113142"/>
                    <a:pt x="54139" y="112421"/>
                    <a:pt x="54139" y="111969"/>
                  </a:cubicBezTo>
                  <a:cubicBezTo>
                    <a:pt x="54139" y="111699"/>
                    <a:pt x="54139" y="111518"/>
                    <a:pt x="54139" y="111428"/>
                  </a:cubicBezTo>
                  <a:cubicBezTo>
                    <a:pt x="54139" y="111248"/>
                    <a:pt x="54139" y="111248"/>
                    <a:pt x="54139" y="111248"/>
                  </a:cubicBezTo>
                  <a:cubicBezTo>
                    <a:pt x="54139" y="111248"/>
                    <a:pt x="53953" y="111248"/>
                    <a:pt x="53953" y="111428"/>
                  </a:cubicBezTo>
                  <a:cubicBezTo>
                    <a:pt x="53953" y="111518"/>
                    <a:pt x="53953" y="111699"/>
                    <a:pt x="53953" y="111969"/>
                  </a:cubicBezTo>
                  <a:cubicBezTo>
                    <a:pt x="53953" y="112421"/>
                    <a:pt x="53581" y="113052"/>
                    <a:pt x="53209" y="113864"/>
                  </a:cubicBezTo>
                  <a:cubicBezTo>
                    <a:pt x="52837" y="114676"/>
                    <a:pt x="52279" y="115578"/>
                    <a:pt x="51906" y="116571"/>
                  </a:cubicBezTo>
                  <a:cubicBezTo>
                    <a:pt x="51906" y="117022"/>
                    <a:pt x="51720" y="117654"/>
                    <a:pt x="51906" y="118195"/>
                  </a:cubicBezTo>
                  <a:cubicBezTo>
                    <a:pt x="52093" y="118466"/>
                    <a:pt x="52279" y="118736"/>
                    <a:pt x="52837" y="118917"/>
                  </a:cubicBezTo>
                  <a:cubicBezTo>
                    <a:pt x="53209" y="119187"/>
                    <a:pt x="53953" y="119278"/>
                    <a:pt x="54511" y="119368"/>
                  </a:cubicBezTo>
                  <a:cubicBezTo>
                    <a:pt x="55069" y="119368"/>
                    <a:pt x="55627" y="119368"/>
                    <a:pt x="56186" y="119278"/>
                  </a:cubicBezTo>
                  <a:cubicBezTo>
                    <a:pt x="56558" y="119278"/>
                    <a:pt x="56744" y="119278"/>
                    <a:pt x="57116" y="119187"/>
                  </a:cubicBezTo>
                  <a:cubicBezTo>
                    <a:pt x="57488" y="119187"/>
                    <a:pt x="57674" y="119097"/>
                    <a:pt x="58046" y="119007"/>
                  </a:cubicBezTo>
                  <a:cubicBezTo>
                    <a:pt x="58418" y="118736"/>
                    <a:pt x="58604" y="118466"/>
                    <a:pt x="58790" y="118195"/>
                  </a:cubicBezTo>
                  <a:cubicBezTo>
                    <a:pt x="58976" y="117924"/>
                    <a:pt x="58976" y="117654"/>
                    <a:pt x="58976" y="117383"/>
                  </a:cubicBezTo>
                  <a:cubicBezTo>
                    <a:pt x="58976" y="116932"/>
                    <a:pt x="58790" y="116390"/>
                    <a:pt x="58604" y="115939"/>
                  </a:cubicBezTo>
                  <a:cubicBezTo>
                    <a:pt x="58418" y="115759"/>
                    <a:pt x="58232" y="115488"/>
                    <a:pt x="58232" y="115308"/>
                  </a:cubicBezTo>
                  <a:cubicBezTo>
                    <a:pt x="58046" y="115037"/>
                    <a:pt x="57860" y="114857"/>
                    <a:pt x="57860" y="114676"/>
                  </a:cubicBezTo>
                  <a:cubicBezTo>
                    <a:pt x="57674" y="114315"/>
                    <a:pt x="57488" y="113954"/>
                    <a:pt x="57302" y="113593"/>
                  </a:cubicBezTo>
                  <a:cubicBezTo>
                    <a:pt x="57302" y="113323"/>
                    <a:pt x="57302" y="112962"/>
                    <a:pt x="57116" y="112781"/>
                  </a:cubicBezTo>
                  <a:cubicBezTo>
                    <a:pt x="57116" y="112330"/>
                    <a:pt x="56930" y="112060"/>
                    <a:pt x="56930" y="112060"/>
                  </a:cubicBezTo>
                  <a:cubicBezTo>
                    <a:pt x="56930" y="112060"/>
                    <a:pt x="56930" y="112330"/>
                    <a:pt x="56930" y="112781"/>
                  </a:cubicBezTo>
                  <a:cubicBezTo>
                    <a:pt x="57116" y="112962"/>
                    <a:pt x="57116" y="113323"/>
                    <a:pt x="57116" y="113593"/>
                  </a:cubicBezTo>
                  <a:cubicBezTo>
                    <a:pt x="57116" y="113954"/>
                    <a:pt x="57302" y="114315"/>
                    <a:pt x="57302" y="114766"/>
                  </a:cubicBezTo>
                  <a:cubicBezTo>
                    <a:pt x="57488" y="114947"/>
                    <a:pt x="57674" y="115127"/>
                    <a:pt x="57674" y="115308"/>
                  </a:cubicBezTo>
                  <a:cubicBezTo>
                    <a:pt x="57860" y="115578"/>
                    <a:pt x="57860" y="115759"/>
                    <a:pt x="58046" y="116030"/>
                  </a:cubicBezTo>
                  <a:cubicBezTo>
                    <a:pt x="58232" y="116481"/>
                    <a:pt x="58232" y="116932"/>
                    <a:pt x="58232" y="117383"/>
                  </a:cubicBezTo>
                  <a:cubicBezTo>
                    <a:pt x="58232" y="117654"/>
                    <a:pt x="58232" y="117924"/>
                    <a:pt x="58046" y="118105"/>
                  </a:cubicBezTo>
                  <a:cubicBezTo>
                    <a:pt x="58046" y="118375"/>
                    <a:pt x="57860" y="118646"/>
                    <a:pt x="57488" y="118736"/>
                  </a:cubicBezTo>
                  <a:cubicBezTo>
                    <a:pt x="57302" y="118827"/>
                    <a:pt x="57116" y="118917"/>
                    <a:pt x="56930" y="118917"/>
                  </a:cubicBezTo>
                  <a:cubicBezTo>
                    <a:pt x="56744" y="118917"/>
                    <a:pt x="56372" y="118917"/>
                    <a:pt x="56186" y="118917"/>
                  </a:cubicBezTo>
                  <a:cubicBezTo>
                    <a:pt x="55627" y="119007"/>
                    <a:pt x="55069" y="119007"/>
                    <a:pt x="54511" y="119007"/>
                  </a:cubicBezTo>
                  <a:close/>
                  <a:moveTo>
                    <a:pt x="59906" y="86436"/>
                  </a:moveTo>
                  <a:cubicBezTo>
                    <a:pt x="59906" y="86436"/>
                    <a:pt x="59906" y="86436"/>
                    <a:pt x="59906" y="86436"/>
                  </a:cubicBezTo>
                  <a:cubicBezTo>
                    <a:pt x="59906" y="86436"/>
                    <a:pt x="59906" y="86436"/>
                    <a:pt x="59906" y="86436"/>
                  </a:cubicBezTo>
                  <a:cubicBezTo>
                    <a:pt x="59906" y="86436"/>
                    <a:pt x="59906" y="86436"/>
                    <a:pt x="59906" y="86436"/>
                  </a:cubicBezTo>
                  <a:close/>
                  <a:moveTo>
                    <a:pt x="28465" y="44661"/>
                  </a:moveTo>
                  <a:cubicBezTo>
                    <a:pt x="28279" y="44751"/>
                    <a:pt x="28093" y="44751"/>
                    <a:pt x="28093" y="44842"/>
                  </a:cubicBezTo>
                  <a:cubicBezTo>
                    <a:pt x="27906" y="44842"/>
                    <a:pt x="27720" y="44842"/>
                    <a:pt x="27534" y="44842"/>
                  </a:cubicBezTo>
                  <a:cubicBezTo>
                    <a:pt x="27348" y="44842"/>
                    <a:pt x="27162" y="44932"/>
                    <a:pt x="26976" y="44932"/>
                  </a:cubicBezTo>
                  <a:cubicBezTo>
                    <a:pt x="26790" y="44932"/>
                    <a:pt x="26604" y="44932"/>
                    <a:pt x="26418" y="44932"/>
                  </a:cubicBezTo>
                  <a:cubicBezTo>
                    <a:pt x="26232" y="44842"/>
                    <a:pt x="26232" y="44842"/>
                    <a:pt x="26046" y="44842"/>
                  </a:cubicBezTo>
                  <a:cubicBezTo>
                    <a:pt x="25860" y="44842"/>
                    <a:pt x="25674" y="44842"/>
                    <a:pt x="25488" y="44842"/>
                  </a:cubicBezTo>
                  <a:cubicBezTo>
                    <a:pt x="25302" y="44751"/>
                    <a:pt x="24930" y="44751"/>
                    <a:pt x="24744" y="44751"/>
                  </a:cubicBezTo>
                  <a:cubicBezTo>
                    <a:pt x="24558" y="44751"/>
                    <a:pt x="24558" y="44661"/>
                    <a:pt x="24558" y="44661"/>
                  </a:cubicBezTo>
                  <a:cubicBezTo>
                    <a:pt x="24558" y="44661"/>
                    <a:pt x="24558" y="44751"/>
                    <a:pt x="24744" y="44751"/>
                  </a:cubicBezTo>
                  <a:cubicBezTo>
                    <a:pt x="24930" y="44842"/>
                    <a:pt x="25116" y="44932"/>
                    <a:pt x="25302" y="45022"/>
                  </a:cubicBezTo>
                  <a:cubicBezTo>
                    <a:pt x="25674" y="45112"/>
                    <a:pt x="26046" y="45203"/>
                    <a:pt x="26418" y="45203"/>
                  </a:cubicBezTo>
                  <a:cubicBezTo>
                    <a:pt x="26604" y="45203"/>
                    <a:pt x="26790" y="45203"/>
                    <a:pt x="26976" y="45293"/>
                  </a:cubicBezTo>
                  <a:cubicBezTo>
                    <a:pt x="27162" y="45293"/>
                    <a:pt x="27534" y="45203"/>
                    <a:pt x="27720" y="45203"/>
                  </a:cubicBezTo>
                  <a:cubicBezTo>
                    <a:pt x="27906" y="45203"/>
                    <a:pt x="28093" y="45203"/>
                    <a:pt x="28279" y="45112"/>
                  </a:cubicBezTo>
                  <a:cubicBezTo>
                    <a:pt x="28465" y="45112"/>
                    <a:pt x="28651" y="45022"/>
                    <a:pt x="28837" y="44932"/>
                  </a:cubicBezTo>
                  <a:cubicBezTo>
                    <a:pt x="29023" y="44842"/>
                    <a:pt x="29209" y="44842"/>
                    <a:pt x="29209" y="44751"/>
                  </a:cubicBezTo>
                  <a:cubicBezTo>
                    <a:pt x="29395" y="44661"/>
                    <a:pt x="29395" y="44571"/>
                    <a:pt x="29581" y="44481"/>
                  </a:cubicBezTo>
                  <a:cubicBezTo>
                    <a:pt x="29767" y="44210"/>
                    <a:pt x="29767" y="44030"/>
                    <a:pt x="29767" y="44030"/>
                  </a:cubicBezTo>
                  <a:cubicBezTo>
                    <a:pt x="29767" y="44030"/>
                    <a:pt x="29581" y="44210"/>
                    <a:pt x="29209" y="44390"/>
                  </a:cubicBezTo>
                  <a:cubicBezTo>
                    <a:pt x="29023" y="44481"/>
                    <a:pt x="28651" y="44571"/>
                    <a:pt x="28465" y="44661"/>
                  </a:cubicBezTo>
                  <a:close/>
                  <a:moveTo>
                    <a:pt x="73674" y="36090"/>
                  </a:moveTo>
                  <a:cubicBezTo>
                    <a:pt x="73302" y="36180"/>
                    <a:pt x="72930" y="36180"/>
                    <a:pt x="72372" y="36090"/>
                  </a:cubicBezTo>
                  <a:cubicBezTo>
                    <a:pt x="72000" y="36000"/>
                    <a:pt x="71441" y="35819"/>
                    <a:pt x="70883" y="35639"/>
                  </a:cubicBezTo>
                  <a:cubicBezTo>
                    <a:pt x="69953" y="35278"/>
                    <a:pt x="68837" y="34736"/>
                    <a:pt x="67906" y="34105"/>
                  </a:cubicBezTo>
                  <a:cubicBezTo>
                    <a:pt x="66976" y="33473"/>
                    <a:pt x="66046" y="32751"/>
                    <a:pt x="65302" y="32030"/>
                  </a:cubicBezTo>
                  <a:cubicBezTo>
                    <a:pt x="64930" y="31669"/>
                    <a:pt x="64558" y="31308"/>
                    <a:pt x="64372" y="30947"/>
                  </a:cubicBezTo>
                  <a:cubicBezTo>
                    <a:pt x="64186" y="30496"/>
                    <a:pt x="64186" y="30135"/>
                    <a:pt x="64186" y="29774"/>
                  </a:cubicBezTo>
                  <a:cubicBezTo>
                    <a:pt x="64186" y="28962"/>
                    <a:pt x="64186" y="28240"/>
                    <a:pt x="64372" y="27609"/>
                  </a:cubicBezTo>
                  <a:cubicBezTo>
                    <a:pt x="64558" y="26977"/>
                    <a:pt x="64744" y="26526"/>
                    <a:pt x="64744" y="26165"/>
                  </a:cubicBezTo>
                  <a:cubicBezTo>
                    <a:pt x="64930" y="25804"/>
                    <a:pt x="64930" y="25533"/>
                    <a:pt x="64930" y="25533"/>
                  </a:cubicBezTo>
                  <a:cubicBezTo>
                    <a:pt x="64930" y="25533"/>
                    <a:pt x="64930" y="25804"/>
                    <a:pt x="64558" y="26075"/>
                  </a:cubicBezTo>
                  <a:cubicBezTo>
                    <a:pt x="64372" y="26436"/>
                    <a:pt x="64186" y="26977"/>
                    <a:pt x="63813" y="27609"/>
                  </a:cubicBezTo>
                  <a:cubicBezTo>
                    <a:pt x="63627" y="28240"/>
                    <a:pt x="63441" y="28962"/>
                    <a:pt x="63441" y="29774"/>
                  </a:cubicBezTo>
                  <a:cubicBezTo>
                    <a:pt x="63441" y="30135"/>
                    <a:pt x="63441" y="30586"/>
                    <a:pt x="63627" y="31037"/>
                  </a:cubicBezTo>
                  <a:cubicBezTo>
                    <a:pt x="63813" y="31398"/>
                    <a:pt x="64186" y="31849"/>
                    <a:pt x="64558" y="32210"/>
                  </a:cubicBezTo>
                  <a:cubicBezTo>
                    <a:pt x="65488" y="33022"/>
                    <a:pt x="66418" y="33744"/>
                    <a:pt x="67348" y="34285"/>
                  </a:cubicBezTo>
                  <a:cubicBezTo>
                    <a:pt x="68465" y="34917"/>
                    <a:pt x="69581" y="35458"/>
                    <a:pt x="70697" y="35819"/>
                  </a:cubicBezTo>
                  <a:cubicBezTo>
                    <a:pt x="71255" y="36000"/>
                    <a:pt x="71813" y="36090"/>
                    <a:pt x="72372" y="36180"/>
                  </a:cubicBezTo>
                  <a:cubicBezTo>
                    <a:pt x="72930" y="36270"/>
                    <a:pt x="73302" y="36270"/>
                    <a:pt x="73674" y="36180"/>
                  </a:cubicBezTo>
                  <a:cubicBezTo>
                    <a:pt x="74046" y="36180"/>
                    <a:pt x="74418" y="36090"/>
                    <a:pt x="74604" y="36000"/>
                  </a:cubicBezTo>
                  <a:cubicBezTo>
                    <a:pt x="74790" y="35909"/>
                    <a:pt x="74790" y="35909"/>
                    <a:pt x="74790" y="35909"/>
                  </a:cubicBezTo>
                  <a:cubicBezTo>
                    <a:pt x="74790" y="35909"/>
                    <a:pt x="74604" y="35909"/>
                    <a:pt x="74604" y="36000"/>
                  </a:cubicBezTo>
                  <a:cubicBezTo>
                    <a:pt x="74418" y="36000"/>
                    <a:pt x="74046" y="36090"/>
                    <a:pt x="73674" y="36090"/>
                  </a:cubicBezTo>
                  <a:close/>
                  <a:moveTo>
                    <a:pt x="60093" y="38436"/>
                  </a:moveTo>
                  <a:cubicBezTo>
                    <a:pt x="60093" y="37804"/>
                    <a:pt x="60093" y="37263"/>
                    <a:pt x="60093" y="36812"/>
                  </a:cubicBezTo>
                  <a:cubicBezTo>
                    <a:pt x="59906" y="36451"/>
                    <a:pt x="59906" y="36270"/>
                    <a:pt x="59906" y="36270"/>
                  </a:cubicBezTo>
                  <a:cubicBezTo>
                    <a:pt x="59906" y="36270"/>
                    <a:pt x="59906" y="36451"/>
                    <a:pt x="59906" y="36812"/>
                  </a:cubicBezTo>
                  <a:cubicBezTo>
                    <a:pt x="59906" y="37263"/>
                    <a:pt x="59720" y="37804"/>
                    <a:pt x="59720" y="38436"/>
                  </a:cubicBezTo>
                  <a:cubicBezTo>
                    <a:pt x="59720" y="39157"/>
                    <a:pt x="59720" y="39969"/>
                    <a:pt x="59534" y="40781"/>
                  </a:cubicBezTo>
                  <a:cubicBezTo>
                    <a:pt x="59534" y="41593"/>
                    <a:pt x="59534" y="41774"/>
                    <a:pt x="59534" y="42676"/>
                  </a:cubicBezTo>
                  <a:cubicBezTo>
                    <a:pt x="59534" y="43578"/>
                    <a:pt x="59534" y="44120"/>
                    <a:pt x="59534" y="44932"/>
                  </a:cubicBezTo>
                  <a:cubicBezTo>
                    <a:pt x="59720" y="45744"/>
                    <a:pt x="59720" y="46556"/>
                    <a:pt x="59720" y="47278"/>
                  </a:cubicBezTo>
                  <a:cubicBezTo>
                    <a:pt x="59720" y="47909"/>
                    <a:pt x="59906" y="48451"/>
                    <a:pt x="59906" y="48812"/>
                  </a:cubicBezTo>
                  <a:cubicBezTo>
                    <a:pt x="59906" y="49263"/>
                    <a:pt x="59906" y="49443"/>
                    <a:pt x="59906" y="49443"/>
                  </a:cubicBezTo>
                  <a:cubicBezTo>
                    <a:pt x="59906" y="49443"/>
                    <a:pt x="59906" y="49263"/>
                    <a:pt x="60093" y="48812"/>
                  </a:cubicBezTo>
                  <a:cubicBezTo>
                    <a:pt x="60093" y="48451"/>
                    <a:pt x="60093" y="47909"/>
                    <a:pt x="60093" y="47278"/>
                  </a:cubicBezTo>
                  <a:cubicBezTo>
                    <a:pt x="60093" y="46556"/>
                    <a:pt x="60279" y="45744"/>
                    <a:pt x="60279" y="44932"/>
                  </a:cubicBezTo>
                  <a:cubicBezTo>
                    <a:pt x="60279" y="44120"/>
                    <a:pt x="60279" y="43578"/>
                    <a:pt x="60279" y="42676"/>
                  </a:cubicBezTo>
                  <a:cubicBezTo>
                    <a:pt x="60279" y="41774"/>
                    <a:pt x="60279" y="41593"/>
                    <a:pt x="60279" y="40781"/>
                  </a:cubicBezTo>
                  <a:cubicBezTo>
                    <a:pt x="60279" y="39969"/>
                    <a:pt x="60093" y="39157"/>
                    <a:pt x="60093" y="38436"/>
                  </a:cubicBezTo>
                  <a:close/>
                  <a:moveTo>
                    <a:pt x="94325" y="44842"/>
                  </a:moveTo>
                  <a:cubicBezTo>
                    <a:pt x="94139" y="44842"/>
                    <a:pt x="93953" y="44842"/>
                    <a:pt x="93767" y="44842"/>
                  </a:cubicBezTo>
                  <a:cubicBezTo>
                    <a:pt x="93581" y="44842"/>
                    <a:pt x="93395" y="44842"/>
                    <a:pt x="93209" y="44932"/>
                  </a:cubicBezTo>
                  <a:cubicBezTo>
                    <a:pt x="93209" y="44932"/>
                    <a:pt x="93023" y="44932"/>
                    <a:pt x="92837" y="44932"/>
                  </a:cubicBezTo>
                  <a:cubicBezTo>
                    <a:pt x="92651" y="44932"/>
                    <a:pt x="92465" y="44842"/>
                    <a:pt x="92279" y="44842"/>
                  </a:cubicBezTo>
                  <a:cubicBezTo>
                    <a:pt x="92093" y="44842"/>
                    <a:pt x="91906" y="44842"/>
                    <a:pt x="91720" y="44842"/>
                  </a:cubicBezTo>
                  <a:cubicBezTo>
                    <a:pt x="91534" y="44751"/>
                    <a:pt x="91534" y="44751"/>
                    <a:pt x="91348" y="44661"/>
                  </a:cubicBezTo>
                  <a:cubicBezTo>
                    <a:pt x="90976" y="44571"/>
                    <a:pt x="90790" y="44481"/>
                    <a:pt x="90604" y="44390"/>
                  </a:cubicBezTo>
                  <a:cubicBezTo>
                    <a:pt x="90232" y="44210"/>
                    <a:pt x="90046" y="44030"/>
                    <a:pt x="90046" y="44030"/>
                  </a:cubicBezTo>
                  <a:cubicBezTo>
                    <a:pt x="90046" y="44030"/>
                    <a:pt x="90046" y="44210"/>
                    <a:pt x="90232" y="44481"/>
                  </a:cubicBezTo>
                  <a:cubicBezTo>
                    <a:pt x="90232" y="44571"/>
                    <a:pt x="90418" y="44661"/>
                    <a:pt x="90604" y="44751"/>
                  </a:cubicBezTo>
                  <a:cubicBezTo>
                    <a:pt x="90604" y="44842"/>
                    <a:pt x="90790" y="44842"/>
                    <a:pt x="90976" y="44932"/>
                  </a:cubicBezTo>
                  <a:cubicBezTo>
                    <a:pt x="91162" y="45022"/>
                    <a:pt x="91348" y="45112"/>
                    <a:pt x="91534" y="45112"/>
                  </a:cubicBezTo>
                  <a:cubicBezTo>
                    <a:pt x="91720" y="45203"/>
                    <a:pt x="91906" y="45203"/>
                    <a:pt x="92093" y="45203"/>
                  </a:cubicBezTo>
                  <a:cubicBezTo>
                    <a:pt x="92279" y="45203"/>
                    <a:pt x="92651" y="45293"/>
                    <a:pt x="92837" y="45293"/>
                  </a:cubicBezTo>
                  <a:cubicBezTo>
                    <a:pt x="93023" y="45203"/>
                    <a:pt x="93209" y="45203"/>
                    <a:pt x="93395" y="45203"/>
                  </a:cubicBezTo>
                  <a:cubicBezTo>
                    <a:pt x="93767" y="45203"/>
                    <a:pt x="94139" y="45112"/>
                    <a:pt x="94325" y="45022"/>
                  </a:cubicBezTo>
                  <a:cubicBezTo>
                    <a:pt x="94697" y="44932"/>
                    <a:pt x="94883" y="44842"/>
                    <a:pt x="95069" y="44751"/>
                  </a:cubicBezTo>
                  <a:cubicBezTo>
                    <a:pt x="95255" y="44751"/>
                    <a:pt x="95255" y="44661"/>
                    <a:pt x="95255" y="44661"/>
                  </a:cubicBezTo>
                  <a:cubicBezTo>
                    <a:pt x="95255" y="44661"/>
                    <a:pt x="95069" y="44751"/>
                    <a:pt x="94883" y="44751"/>
                  </a:cubicBezTo>
                  <a:cubicBezTo>
                    <a:pt x="94697" y="44751"/>
                    <a:pt x="94511" y="44751"/>
                    <a:pt x="94325" y="44842"/>
                  </a:cubicBezTo>
                  <a:close/>
                  <a:moveTo>
                    <a:pt x="64372" y="84631"/>
                  </a:moveTo>
                  <a:cubicBezTo>
                    <a:pt x="66604" y="84270"/>
                    <a:pt x="69209" y="84180"/>
                    <a:pt x="71255" y="84631"/>
                  </a:cubicBezTo>
                  <a:cubicBezTo>
                    <a:pt x="71441" y="84631"/>
                    <a:pt x="71813" y="84721"/>
                    <a:pt x="72000" y="84721"/>
                  </a:cubicBezTo>
                  <a:cubicBezTo>
                    <a:pt x="69953" y="83819"/>
                    <a:pt x="66418" y="83639"/>
                    <a:pt x="64372" y="84631"/>
                  </a:cubicBezTo>
                  <a:close/>
                  <a:moveTo>
                    <a:pt x="65860" y="111969"/>
                  </a:moveTo>
                  <a:cubicBezTo>
                    <a:pt x="65860" y="111699"/>
                    <a:pt x="65860" y="111518"/>
                    <a:pt x="65860" y="111428"/>
                  </a:cubicBezTo>
                  <a:cubicBezTo>
                    <a:pt x="65860" y="111248"/>
                    <a:pt x="65860" y="111248"/>
                    <a:pt x="65860" y="111248"/>
                  </a:cubicBezTo>
                  <a:cubicBezTo>
                    <a:pt x="65860" y="111248"/>
                    <a:pt x="65860" y="111248"/>
                    <a:pt x="65860" y="111428"/>
                  </a:cubicBezTo>
                  <a:cubicBezTo>
                    <a:pt x="65860" y="111518"/>
                    <a:pt x="65860" y="111699"/>
                    <a:pt x="65860" y="111969"/>
                  </a:cubicBezTo>
                  <a:cubicBezTo>
                    <a:pt x="65860" y="112421"/>
                    <a:pt x="65860" y="113142"/>
                    <a:pt x="66232" y="113954"/>
                  </a:cubicBezTo>
                  <a:cubicBezTo>
                    <a:pt x="66604" y="114676"/>
                    <a:pt x="66976" y="115669"/>
                    <a:pt x="67348" y="116571"/>
                  </a:cubicBezTo>
                  <a:cubicBezTo>
                    <a:pt x="67348" y="117112"/>
                    <a:pt x="67534" y="117654"/>
                    <a:pt x="67348" y="118105"/>
                  </a:cubicBezTo>
                  <a:cubicBezTo>
                    <a:pt x="67162" y="118375"/>
                    <a:pt x="66976" y="118556"/>
                    <a:pt x="66604" y="118736"/>
                  </a:cubicBezTo>
                  <a:cubicBezTo>
                    <a:pt x="66232" y="118827"/>
                    <a:pt x="65860" y="118917"/>
                    <a:pt x="65302" y="119007"/>
                  </a:cubicBezTo>
                  <a:cubicBezTo>
                    <a:pt x="64744" y="119007"/>
                    <a:pt x="64186" y="119007"/>
                    <a:pt x="63813" y="118917"/>
                  </a:cubicBezTo>
                  <a:cubicBezTo>
                    <a:pt x="63441" y="118917"/>
                    <a:pt x="63255" y="118917"/>
                    <a:pt x="62883" y="118917"/>
                  </a:cubicBezTo>
                  <a:cubicBezTo>
                    <a:pt x="62697" y="118917"/>
                    <a:pt x="62511" y="118827"/>
                    <a:pt x="62325" y="118736"/>
                  </a:cubicBezTo>
                  <a:cubicBezTo>
                    <a:pt x="62139" y="118646"/>
                    <a:pt x="61953" y="118375"/>
                    <a:pt x="61767" y="118105"/>
                  </a:cubicBezTo>
                  <a:cubicBezTo>
                    <a:pt x="61581" y="117924"/>
                    <a:pt x="61581" y="117654"/>
                    <a:pt x="61581" y="117383"/>
                  </a:cubicBezTo>
                  <a:cubicBezTo>
                    <a:pt x="61581" y="116932"/>
                    <a:pt x="61767" y="116481"/>
                    <a:pt x="61953" y="116030"/>
                  </a:cubicBezTo>
                  <a:cubicBezTo>
                    <a:pt x="61953" y="115759"/>
                    <a:pt x="62139" y="115578"/>
                    <a:pt x="62139" y="115308"/>
                  </a:cubicBezTo>
                  <a:cubicBezTo>
                    <a:pt x="62325" y="115127"/>
                    <a:pt x="62325" y="114947"/>
                    <a:pt x="62511" y="114766"/>
                  </a:cubicBezTo>
                  <a:cubicBezTo>
                    <a:pt x="62697" y="114315"/>
                    <a:pt x="62697" y="113954"/>
                    <a:pt x="62697" y="113593"/>
                  </a:cubicBezTo>
                  <a:cubicBezTo>
                    <a:pt x="62883" y="113323"/>
                    <a:pt x="62883" y="112962"/>
                    <a:pt x="62883" y="112781"/>
                  </a:cubicBezTo>
                  <a:cubicBezTo>
                    <a:pt x="62883" y="112330"/>
                    <a:pt x="62883" y="112060"/>
                    <a:pt x="62883" y="112060"/>
                  </a:cubicBezTo>
                  <a:cubicBezTo>
                    <a:pt x="62883" y="112060"/>
                    <a:pt x="62883" y="112330"/>
                    <a:pt x="62697" y="112781"/>
                  </a:cubicBezTo>
                  <a:cubicBezTo>
                    <a:pt x="62697" y="112962"/>
                    <a:pt x="62511" y="113323"/>
                    <a:pt x="62511" y="113593"/>
                  </a:cubicBezTo>
                  <a:cubicBezTo>
                    <a:pt x="62325" y="113954"/>
                    <a:pt x="62325" y="114315"/>
                    <a:pt x="62139" y="114676"/>
                  </a:cubicBezTo>
                  <a:cubicBezTo>
                    <a:pt x="61953" y="114857"/>
                    <a:pt x="61767" y="115037"/>
                    <a:pt x="61767" y="115308"/>
                  </a:cubicBezTo>
                  <a:cubicBezTo>
                    <a:pt x="61581" y="115488"/>
                    <a:pt x="61395" y="115759"/>
                    <a:pt x="61395" y="115939"/>
                  </a:cubicBezTo>
                  <a:cubicBezTo>
                    <a:pt x="61209" y="116390"/>
                    <a:pt x="61023" y="116932"/>
                    <a:pt x="61023" y="117383"/>
                  </a:cubicBezTo>
                  <a:cubicBezTo>
                    <a:pt x="61023" y="117654"/>
                    <a:pt x="61023" y="117924"/>
                    <a:pt x="61023" y="118195"/>
                  </a:cubicBezTo>
                  <a:cubicBezTo>
                    <a:pt x="61209" y="118466"/>
                    <a:pt x="61395" y="118736"/>
                    <a:pt x="61953" y="119007"/>
                  </a:cubicBezTo>
                  <a:cubicBezTo>
                    <a:pt x="62139" y="119097"/>
                    <a:pt x="62511" y="119187"/>
                    <a:pt x="62697" y="119187"/>
                  </a:cubicBezTo>
                  <a:cubicBezTo>
                    <a:pt x="63069" y="119278"/>
                    <a:pt x="63255" y="119278"/>
                    <a:pt x="63627" y="119278"/>
                  </a:cubicBezTo>
                  <a:cubicBezTo>
                    <a:pt x="64186" y="119368"/>
                    <a:pt x="64744" y="119368"/>
                    <a:pt x="65302" y="119368"/>
                  </a:cubicBezTo>
                  <a:cubicBezTo>
                    <a:pt x="66046" y="119278"/>
                    <a:pt x="66604" y="119187"/>
                    <a:pt x="67162" y="118917"/>
                  </a:cubicBezTo>
                  <a:cubicBezTo>
                    <a:pt x="67534" y="118736"/>
                    <a:pt x="67720" y="118466"/>
                    <a:pt x="67906" y="118195"/>
                  </a:cubicBezTo>
                  <a:cubicBezTo>
                    <a:pt x="68279" y="117654"/>
                    <a:pt x="68093" y="117022"/>
                    <a:pt x="67906" y="116571"/>
                  </a:cubicBezTo>
                  <a:cubicBezTo>
                    <a:pt x="67534" y="115578"/>
                    <a:pt x="66976" y="114676"/>
                    <a:pt x="66604" y="113864"/>
                  </a:cubicBezTo>
                  <a:cubicBezTo>
                    <a:pt x="66232" y="113052"/>
                    <a:pt x="66046" y="112421"/>
                    <a:pt x="65860" y="111969"/>
                  </a:cubicBezTo>
                  <a:close/>
                  <a:moveTo>
                    <a:pt x="64000" y="14526"/>
                  </a:moveTo>
                  <a:cubicBezTo>
                    <a:pt x="64372" y="14616"/>
                    <a:pt x="64372" y="14616"/>
                    <a:pt x="64372" y="14616"/>
                  </a:cubicBezTo>
                  <a:cubicBezTo>
                    <a:pt x="64372" y="14616"/>
                    <a:pt x="64372" y="14526"/>
                    <a:pt x="64000" y="14526"/>
                  </a:cubicBezTo>
                  <a:cubicBezTo>
                    <a:pt x="63813" y="14436"/>
                    <a:pt x="63441" y="14345"/>
                    <a:pt x="63069" y="14255"/>
                  </a:cubicBezTo>
                  <a:cubicBezTo>
                    <a:pt x="62883" y="14255"/>
                    <a:pt x="62697" y="14165"/>
                    <a:pt x="62511" y="14165"/>
                  </a:cubicBezTo>
                  <a:cubicBezTo>
                    <a:pt x="62139" y="14165"/>
                    <a:pt x="61953" y="14075"/>
                    <a:pt x="61581" y="14075"/>
                  </a:cubicBezTo>
                  <a:cubicBezTo>
                    <a:pt x="61395" y="14075"/>
                    <a:pt x="61023" y="13984"/>
                    <a:pt x="60837" y="13984"/>
                  </a:cubicBezTo>
                  <a:cubicBezTo>
                    <a:pt x="60465" y="13984"/>
                    <a:pt x="60279" y="13984"/>
                    <a:pt x="59906" y="13984"/>
                  </a:cubicBezTo>
                  <a:cubicBezTo>
                    <a:pt x="59348" y="13984"/>
                    <a:pt x="58604" y="13984"/>
                    <a:pt x="58232" y="14075"/>
                  </a:cubicBezTo>
                  <a:cubicBezTo>
                    <a:pt x="57860" y="14075"/>
                    <a:pt x="57674" y="14075"/>
                    <a:pt x="57302" y="14165"/>
                  </a:cubicBezTo>
                  <a:cubicBezTo>
                    <a:pt x="57116" y="14165"/>
                    <a:pt x="56930" y="14255"/>
                    <a:pt x="56744" y="14255"/>
                  </a:cubicBezTo>
                  <a:cubicBezTo>
                    <a:pt x="55813" y="14436"/>
                    <a:pt x="55255" y="14616"/>
                    <a:pt x="55255" y="14616"/>
                  </a:cubicBezTo>
                  <a:cubicBezTo>
                    <a:pt x="55255" y="14616"/>
                    <a:pt x="56000" y="14526"/>
                    <a:pt x="56744" y="14436"/>
                  </a:cubicBezTo>
                  <a:cubicBezTo>
                    <a:pt x="57116" y="14436"/>
                    <a:pt x="57674" y="14436"/>
                    <a:pt x="58232" y="14345"/>
                  </a:cubicBezTo>
                  <a:cubicBezTo>
                    <a:pt x="58418" y="14345"/>
                    <a:pt x="58790" y="14345"/>
                    <a:pt x="58976" y="14345"/>
                  </a:cubicBezTo>
                  <a:cubicBezTo>
                    <a:pt x="59348" y="14345"/>
                    <a:pt x="59534" y="14345"/>
                    <a:pt x="59906" y="14345"/>
                  </a:cubicBezTo>
                  <a:cubicBezTo>
                    <a:pt x="60465" y="14345"/>
                    <a:pt x="61023" y="14345"/>
                    <a:pt x="61581" y="14345"/>
                  </a:cubicBezTo>
                  <a:cubicBezTo>
                    <a:pt x="61767" y="14436"/>
                    <a:pt x="62139" y="14436"/>
                    <a:pt x="62325" y="14436"/>
                  </a:cubicBezTo>
                  <a:cubicBezTo>
                    <a:pt x="62511" y="14436"/>
                    <a:pt x="62697" y="14436"/>
                    <a:pt x="63069" y="14436"/>
                  </a:cubicBezTo>
                  <a:cubicBezTo>
                    <a:pt x="63255" y="14526"/>
                    <a:pt x="63441" y="14526"/>
                    <a:pt x="63627" y="14526"/>
                  </a:cubicBezTo>
                  <a:cubicBezTo>
                    <a:pt x="63813" y="14526"/>
                    <a:pt x="64000" y="14526"/>
                    <a:pt x="64000" y="14526"/>
                  </a:cubicBezTo>
                  <a:close/>
                  <a:moveTo>
                    <a:pt x="118511" y="61353"/>
                  </a:moveTo>
                  <a:cubicBezTo>
                    <a:pt x="117767" y="61172"/>
                    <a:pt x="118139" y="61263"/>
                    <a:pt x="118511" y="61353"/>
                  </a:cubicBezTo>
                  <a:cubicBezTo>
                    <a:pt x="115906" y="60631"/>
                    <a:pt x="114418" y="59187"/>
                    <a:pt x="112372" y="58195"/>
                  </a:cubicBezTo>
                  <a:cubicBezTo>
                    <a:pt x="111441" y="57654"/>
                    <a:pt x="110325" y="57203"/>
                    <a:pt x="109023" y="57022"/>
                  </a:cubicBezTo>
                  <a:cubicBezTo>
                    <a:pt x="108465" y="57022"/>
                    <a:pt x="107534" y="57022"/>
                    <a:pt x="107162" y="56932"/>
                  </a:cubicBezTo>
                  <a:cubicBezTo>
                    <a:pt x="106976" y="56842"/>
                    <a:pt x="106790" y="56571"/>
                    <a:pt x="106790" y="56481"/>
                  </a:cubicBezTo>
                  <a:cubicBezTo>
                    <a:pt x="106604" y="56300"/>
                    <a:pt x="106418" y="56030"/>
                    <a:pt x="106232" y="55849"/>
                  </a:cubicBezTo>
                  <a:cubicBezTo>
                    <a:pt x="105116" y="54406"/>
                    <a:pt x="104372" y="52872"/>
                    <a:pt x="104000" y="51338"/>
                  </a:cubicBezTo>
                  <a:cubicBezTo>
                    <a:pt x="103813" y="50345"/>
                    <a:pt x="103813" y="49443"/>
                    <a:pt x="103441" y="48541"/>
                  </a:cubicBezTo>
                  <a:cubicBezTo>
                    <a:pt x="102697" y="46917"/>
                    <a:pt x="101767" y="45383"/>
                    <a:pt x="100465" y="43849"/>
                  </a:cubicBezTo>
                  <a:cubicBezTo>
                    <a:pt x="100093" y="43308"/>
                    <a:pt x="99534" y="42586"/>
                    <a:pt x="98790" y="42045"/>
                  </a:cubicBezTo>
                  <a:cubicBezTo>
                    <a:pt x="98232" y="41684"/>
                    <a:pt x="97674" y="41323"/>
                    <a:pt x="97488" y="40781"/>
                  </a:cubicBezTo>
                  <a:cubicBezTo>
                    <a:pt x="97116" y="40060"/>
                    <a:pt x="97302" y="39248"/>
                    <a:pt x="97116" y="38436"/>
                  </a:cubicBezTo>
                  <a:cubicBezTo>
                    <a:pt x="96930" y="37624"/>
                    <a:pt x="96744" y="36902"/>
                    <a:pt x="96558" y="36090"/>
                  </a:cubicBezTo>
                  <a:cubicBezTo>
                    <a:pt x="96186" y="34556"/>
                    <a:pt x="95627" y="33022"/>
                    <a:pt x="94883" y="31488"/>
                  </a:cubicBezTo>
                  <a:cubicBezTo>
                    <a:pt x="94697" y="31127"/>
                    <a:pt x="94883" y="30766"/>
                    <a:pt x="95069" y="30406"/>
                  </a:cubicBezTo>
                  <a:cubicBezTo>
                    <a:pt x="95069" y="30045"/>
                    <a:pt x="95069" y="29593"/>
                    <a:pt x="95069" y="29233"/>
                  </a:cubicBezTo>
                  <a:cubicBezTo>
                    <a:pt x="95069" y="28421"/>
                    <a:pt x="95069" y="27609"/>
                    <a:pt x="94883" y="26796"/>
                  </a:cubicBezTo>
                  <a:cubicBezTo>
                    <a:pt x="94511" y="25353"/>
                    <a:pt x="92651" y="24090"/>
                    <a:pt x="91162" y="22917"/>
                  </a:cubicBezTo>
                  <a:cubicBezTo>
                    <a:pt x="89488" y="21563"/>
                    <a:pt x="86697" y="21022"/>
                    <a:pt x="83534" y="20751"/>
                  </a:cubicBezTo>
                  <a:cubicBezTo>
                    <a:pt x="82046" y="20571"/>
                    <a:pt x="80372" y="20571"/>
                    <a:pt x="78697" y="20481"/>
                  </a:cubicBezTo>
                  <a:cubicBezTo>
                    <a:pt x="77953" y="20481"/>
                    <a:pt x="77209" y="20481"/>
                    <a:pt x="76465" y="20481"/>
                  </a:cubicBezTo>
                  <a:cubicBezTo>
                    <a:pt x="75906" y="20481"/>
                    <a:pt x="75720" y="20481"/>
                    <a:pt x="75348" y="20300"/>
                  </a:cubicBezTo>
                  <a:cubicBezTo>
                    <a:pt x="75162" y="20210"/>
                    <a:pt x="74790" y="20120"/>
                    <a:pt x="74418" y="20030"/>
                  </a:cubicBezTo>
                  <a:cubicBezTo>
                    <a:pt x="73116" y="19578"/>
                    <a:pt x="71813" y="19127"/>
                    <a:pt x="70325" y="18766"/>
                  </a:cubicBezTo>
                  <a:cubicBezTo>
                    <a:pt x="69953" y="18676"/>
                    <a:pt x="69581" y="18496"/>
                    <a:pt x="69209" y="18406"/>
                  </a:cubicBezTo>
                  <a:cubicBezTo>
                    <a:pt x="69023" y="18406"/>
                    <a:pt x="68651" y="18315"/>
                    <a:pt x="68465" y="18225"/>
                  </a:cubicBezTo>
                  <a:cubicBezTo>
                    <a:pt x="68465" y="18135"/>
                    <a:pt x="68465" y="18045"/>
                    <a:pt x="68465" y="18045"/>
                  </a:cubicBezTo>
                  <a:cubicBezTo>
                    <a:pt x="68279" y="17323"/>
                    <a:pt x="68093" y="16601"/>
                    <a:pt x="67906" y="15969"/>
                  </a:cubicBezTo>
                  <a:cubicBezTo>
                    <a:pt x="67906" y="15609"/>
                    <a:pt x="67906" y="15338"/>
                    <a:pt x="67720" y="15067"/>
                  </a:cubicBezTo>
                  <a:cubicBezTo>
                    <a:pt x="67720" y="14977"/>
                    <a:pt x="67720" y="14887"/>
                    <a:pt x="67720" y="14887"/>
                  </a:cubicBezTo>
                  <a:cubicBezTo>
                    <a:pt x="67720" y="14796"/>
                    <a:pt x="67906" y="14796"/>
                    <a:pt x="68093" y="14706"/>
                  </a:cubicBezTo>
                  <a:cubicBezTo>
                    <a:pt x="68465" y="14616"/>
                    <a:pt x="68651" y="14526"/>
                    <a:pt x="69023" y="14345"/>
                  </a:cubicBezTo>
                  <a:cubicBezTo>
                    <a:pt x="69581" y="13984"/>
                    <a:pt x="69767" y="13533"/>
                    <a:pt x="70139" y="13082"/>
                  </a:cubicBezTo>
                  <a:cubicBezTo>
                    <a:pt x="70511" y="12451"/>
                    <a:pt x="70883" y="11819"/>
                    <a:pt x="71255" y="11187"/>
                  </a:cubicBezTo>
                  <a:cubicBezTo>
                    <a:pt x="72744" y="8481"/>
                    <a:pt x="73488" y="5052"/>
                    <a:pt x="70325" y="2526"/>
                  </a:cubicBezTo>
                  <a:cubicBezTo>
                    <a:pt x="68837" y="1443"/>
                    <a:pt x="66604" y="631"/>
                    <a:pt x="63813" y="270"/>
                  </a:cubicBezTo>
                  <a:cubicBezTo>
                    <a:pt x="62883" y="180"/>
                    <a:pt x="60093" y="0"/>
                    <a:pt x="58232" y="180"/>
                  </a:cubicBezTo>
                  <a:cubicBezTo>
                    <a:pt x="55441" y="360"/>
                    <a:pt x="52837" y="812"/>
                    <a:pt x="50976" y="1714"/>
                  </a:cubicBezTo>
                  <a:cubicBezTo>
                    <a:pt x="48930" y="2796"/>
                    <a:pt x="48000" y="4150"/>
                    <a:pt x="47627" y="5503"/>
                  </a:cubicBezTo>
                  <a:cubicBezTo>
                    <a:pt x="46697" y="8300"/>
                    <a:pt x="48186" y="11007"/>
                    <a:pt x="50046" y="13533"/>
                  </a:cubicBezTo>
                  <a:cubicBezTo>
                    <a:pt x="50232" y="13894"/>
                    <a:pt x="50604" y="14165"/>
                    <a:pt x="50976" y="14345"/>
                  </a:cubicBezTo>
                  <a:cubicBezTo>
                    <a:pt x="51162" y="14436"/>
                    <a:pt x="51348" y="14616"/>
                    <a:pt x="51720" y="14706"/>
                  </a:cubicBezTo>
                  <a:cubicBezTo>
                    <a:pt x="51720" y="14706"/>
                    <a:pt x="52093" y="14796"/>
                    <a:pt x="52093" y="14887"/>
                  </a:cubicBezTo>
                  <a:cubicBezTo>
                    <a:pt x="52279" y="14977"/>
                    <a:pt x="52093" y="15338"/>
                    <a:pt x="52093" y="15428"/>
                  </a:cubicBezTo>
                  <a:cubicBezTo>
                    <a:pt x="51906" y="16150"/>
                    <a:pt x="51720" y="16962"/>
                    <a:pt x="51534" y="17684"/>
                  </a:cubicBezTo>
                  <a:cubicBezTo>
                    <a:pt x="51534" y="17774"/>
                    <a:pt x="51534" y="18045"/>
                    <a:pt x="51348" y="18225"/>
                  </a:cubicBezTo>
                  <a:cubicBezTo>
                    <a:pt x="51348" y="18315"/>
                    <a:pt x="50790" y="18406"/>
                    <a:pt x="50604" y="18406"/>
                  </a:cubicBezTo>
                  <a:cubicBezTo>
                    <a:pt x="50232" y="18496"/>
                    <a:pt x="49860" y="18676"/>
                    <a:pt x="49488" y="18766"/>
                  </a:cubicBezTo>
                  <a:cubicBezTo>
                    <a:pt x="48930" y="18947"/>
                    <a:pt x="48186" y="19127"/>
                    <a:pt x="47441" y="19398"/>
                  </a:cubicBezTo>
                  <a:cubicBezTo>
                    <a:pt x="46697" y="19578"/>
                    <a:pt x="46139" y="19759"/>
                    <a:pt x="45395" y="20030"/>
                  </a:cubicBezTo>
                  <a:cubicBezTo>
                    <a:pt x="45209" y="20120"/>
                    <a:pt x="44837" y="20210"/>
                    <a:pt x="44651" y="20300"/>
                  </a:cubicBezTo>
                  <a:cubicBezTo>
                    <a:pt x="44093" y="20481"/>
                    <a:pt x="44093" y="20481"/>
                    <a:pt x="43534" y="20481"/>
                  </a:cubicBezTo>
                  <a:cubicBezTo>
                    <a:pt x="41860" y="20481"/>
                    <a:pt x="40186" y="20481"/>
                    <a:pt x="38511" y="20571"/>
                  </a:cubicBezTo>
                  <a:cubicBezTo>
                    <a:pt x="35720" y="20751"/>
                    <a:pt x="32186" y="21022"/>
                    <a:pt x="30139" y="22015"/>
                  </a:cubicBezTo>
                  <a:cubicBezTo>
                    <a:pt x="29023" y="22556"/>
                    <a:pt x="28279" y="23187"/>
                    <a:pt x="27534" y="23819"/>
                  </a:cubicBezTo>
                  <a:cubicBezTo>
                    <a:pt x="26790" y="24451"/>
                    <a:pt x="26046" y="25082"/>
                    <a:pt x="25488" y="25804"/>
                  </a:cubicBezTo>
                  <a:cubicBezTo>
                    <a:pt x="24930" y="26526"/>
                    <a:pt x="24930" y="27338"/>
                    <a:pt x="24744" y="28060"/>
                  </a:cubicBezTo>
                  <a:cubicBezTo>
                    <a:pt x="24744" y="28872"/>
                    <a:pt x="24744" y="29684"/>
                    <a:pt x="24930" y="30406"/>
                  </a:cubicBezTo>
                  <a:cubicBezTo>
                    <a:pt x="24930" y="30766"/>
                    <a:pt x="25116" y="31127"/>
                    <a:pt x="24930" y="31488"/>
                  </a:cubicBezTo>
                  <a:cubicBezTo>
                    <a:pt x="24744" y="31939"/>
                    <a:pt x="24558" y="32300"/>
                    <a:pt x="24372" y="32661"/>
                  </a:cubicBezTo>
                  <a:cubicBezTo>
                    <a:pt x="24186" y="33473"/>
                    <a:pt x="23813" y="34195"/>
                    <a:pt x="23627" y="35007"/>
                  </a:cubicBezTo>
                  <a:cubicBezTo>
                    <a:pt x="23069" y="36541"/>
                    <a:pt x="22697" y="38165"/>
                    <a:pt x="22697" y="39699"/>
                  </a:cubicBezTo>
                  <a:cubicBezTo>
                    <a:pt x="22511" y="40511"/>
                    <a:pt x="22511" y="41142"/>
                    <a:pt x="21581" y="41774"/>
                  </a:cubicBezTo>
                  <a:cubicBezTo>
                    <a:pt x="21023" y="42135"/>
                    <a:pt x="20651" y="42496"/>
                    <a:pt x="20279" y="42947"/>
                  </a:cubicBezTo>
                  <a:cubicBezTo>
                    <a:pt x="18046" y="45293"/>
                    <a:pt x="16558" y="47909"/>
                    <a:pt x="16000" y="50526"/>
                  </a:cubicBezTo>
                  <a:cubicBezTo>
                    <a:pt x="15627" y="51969"/>
                    <a:pt x="15255" y="53413"/>
                    <a:pt x="14325" y="54857"/>
                  </a:cubicBezTo>
                  <a:cubicBezTo>
                    <a:pt x="14139" y="55218"/>
                    <a:pt x="13953" y="55488"/>
                    <a:pt x="13581" y="55849"/>
                  </a:cubicBezTo>
                  <a:cubicBezTo>
                    <a:pt x="13581" y="56030"/>
                    <a:pt x="13395" y="56210"/>
                    <a:pt x="13209" y="56390"/>
                  </a:cubicBezTo>
                  <a:cubicBezTo>
                    <a:pt x="13023" y="56571"/>
                    <a:pt x="12837" y="56842"/>
                    <a:pt x="12651" y="56932"/>
                  </a:cubicBezTo>
                  <a:cubicBezTo>
                    <a:pt x="12465" y="57022"/>
                    <a:pt x="11348" y="57022"/>
                    <a:pt x="10976" y="57022"/>
                  </a:cubicBezTo>
                  <a:cubicBezTo>
                    <a:pt x="10232" y="57112"/>
                    <a:pt x="9488" y="57293"/>
                    <a:pt x="8930" y="57473"/>
                  </a:cubicBezTo>
                  <a:cubicBezTo>
                    <a:pt x="6511" y="58375"/>
                    <a:pt x="5023" y="59729"/>
                    <a:pt x="2976" y="60812"/>
                  </a:cubicBezTo>
                  <a:cubicBezTo>
                    <a:pt x="2418" y="60992"/>
                    <a:pt x="1860" y="61172"/>
                    <a:pt x="1302" y="61353"/>
                  </a:cubicBezTo>
                  <a:cubicBezTo>
                    <a:pt x="930" y="61533"/>
                    <a:pt x="372" y="61714"/>
                    <a:pt x="372" y="61984"/>
                  </a:cubicBezTo>
                  <a:cubicBezTo>
                    <a:pt x="372" y="62526"/>
                    <a:pt x="1488" y="62616"/>
                    <a:pt x="2232" y="62616"/>
                  </a:cubicBezTo>
                  <a:cubicBezTo>
                    <a:pt x="3348" y="62526"/>
                    <a:pt x="4279" y="62436"/>
                    <a:pt x="5023" y="62165"/>
                  </a:cubicBezTo>
                  <a:cubicBezTo>
                    <a:pt x="5581" y="62075"/>
                    <a:pt x="5953" y="61804"/>
                    <a:pt x="6511" y="61624"/>
                  </a:cubicBezTo>
                  <a:cubicBezTo>
                    <a:pt x="6883" y="61443"/>
                    <a:pt x="7255" y="61172"/>
                    <a:pt x="7813" y="61082"/>
                  </a:cubicBezTo>
                  <a:cubicBezTo>
                    <a:pt x="7627" y="61624"/>
                    <a:pt x="6883" y="62165"/>
                    <a:pt x="6325" y="62616"/>
                  </a:cubicBezTo>
                  <a:cubicBezTo>
                    <a:pt x="5767" y="63248"/>
                    <a:pt x="5023" y="63789"/>
                    <a:pt x="4279" y="64421"/>
                  </a:cubicBezTo>
                  <a:cubicBezTo>
                    <a:pt x="3720" y="64872"/>
                    <a:pt x="2604" y="65503"/>
                    <a:pt x="3162" y="66045"/>
                  </a:cubicBezTo>
                  <a:cubicBezTo>
                    <a:pt x="4093" y="67127"/>
                    <a:pt x="5953" y="65774"/>
                    <a:pt x="6697" y="65413"/>
                  </a:cubicBezTo>
                  <a:cubicBezTo>
                    <a:pt x="7255" y="65052"/>
                    <a:pt x="7627" y="64691"/>
                    <a:pt x="8186" y="64330"/>
                  </a:cubicBezTo>
                  <a:cubicBezTo>
                    <a:pt x="8558" y="63969"/>
                    <a:pt x="9116" y="63609"/>
                    <a:pt x="9674" y="63428"/>
                  </a:cubicBezTo>
                  <a:cubicBezTo>
                    <a:pt x="9674" y="63699"/>
                    <a:pt x="9488" y="64060"/>
                    <a:pt x="9302" y="64421"/>
                  </a:cubicBezTo>
                  <a:cubicBezTo>
                    <a:pt x="8930" y="64781"/>
                    <a:pt x="8744" y="65142"/>
                    <a:pt x="8372" y="65503"/>
                  </a:cubicBezTo>
                  <a:cubicBezTo>
                    <a:pt x="8000" y="66135"/>
                    <a:pt x="7069" y="66947"/>
                    <a:pt x="7255" y="67578"/>
                  </a:cubicBezTo>
                  <a:cubicBezTo>
                    <a:pt x="7627" y="67939"/>
                    <a:pt x="8372" y="68210"/>
                    <a:pt x="9116" y="68030"/>
                  </a:cubicBezTo>
                  <a:cubicBezTo>
                    <a:pt x="9860" y="67849"/>
                    <a:pt x="10232" y="67308"/>
                    <a:pt x="10604" y="66947"/>
                  </a:cubicBezTo>
                  <a:cubicBezTo>
                    <a:pt x="11348" y="66045"/>
                    <a:pt x="11906" y="65052"/>
                    <a:pt x="12837" y="64150"/>
                  </a:cubicBezTo>
                  <a:cubicBezTo>
                    <a:pt x="12837" y="64962"/>
                    <a:pt x="12465" y="65774"/>
                    <a:pt x="12465" y="66586"/>
                  </a:cubicBezTo>
                  <a:cubicBezTo>
                    <a:pt x="12465" y="66947"/>
                    <a:pt x="12279" y="67578"/>
                    <a:pt x="13023" y="67849"/>
                  </a:cubicBezTo>
                  <a:cubicBezTo>
                    <a:pt x="13581" y="68120"/>
                    <a:pt x="14511" y="67939"/>
                    <a:pt x="14883" y="67669"/>
                  </a:cubicBezTo>
                  <a:cubicBezTo>
                    <a:pt x="15441" y="67218"/>
                    <a:pt x="15255" y="66496"/>
                    <a:pt x="15441" y="65954"/>
                  </a:cubicBezTo>
                  <a:cubicBezTo>
                    <a:pt x="15441" y="65503"/>
                    <a:pt x="15441" y="65142"/>
                    <a:pt x="15627" y="64691"/>
                  </a:cubicBezTo>
                  <a:cubicBezTo>
                    <a:pt x="15627" y="64511"/>
                    <a:pt x="15627" y="63969"/>
                    <a:pt x="16186" y="63879"/>
                  </a:cubicBezTo>
                  <a:cubicBezTo>
                    <a:pt x="16558" y="64060"/>
                    <a:pt x="16186" y="64781"/>
                    <a:pt x="16186" y="65052"/>
                  </a:cubicBezTo>
                  <a:cubicBezTo>
                    <a:pt x="16000" y="65503"/>
                    <a:pt x="16000" y="65954"/>
                    <a:pt x="16000" y="66406"/>
                  </a:cubicBezTo>
                  <a:cubicBezTo>
                    <a:pt x="16186" y="66857"/>
                    <a:pt x="16930" y="67398"/>
                    <a:pt x="17860" y="67037"/>
                  </a:cubicBezTo>
                  <a:cubicBezTo>
                    <a:pt x="18418" y="66766"/>
                    <a:pt x="18604" y="66315"/>
                    <a:pt x="18790" y="65954"/>
                  </a:cubicBezTo>
                  <a:cubicBezTo>
                    <a:pt x="18790" y="65503"/>
                    <a:pt x="18790" y="65142"/>
                    <a:pt x="18790" y="64691"/>
                  </a:cubicBezTo>
                  <a:cubicBezTo>
                    <a:pt x="18976" y="64150"/>
                    <a:pt x="19162" y="63609"/>
                    <a:pt x="19162" y="62977"/>
                  </a:cubicBezTo>
                  <a:cubicBezTo>
                    <a:pt x="19348" y="62706"/>
                    <a:pt x="19534" y="62526"/>
                    <a:pt x="19720" y="62255"/>
                  </a:cubicBezTo>
                  <a:cubicBezTo>
                    <a:pt x="20093" y="61804"/>
                    <a:pt x="20465" y="61353"/>
                    <a:pt x="20651" y="60902"/>
                  </a:cubicBezTo>
                  <a:cubicBezTo>
                    <a:pt x="20837" y="60451"/>
                    <a:pt x="21209" y="59909"/>
                    <a:pt x="21209" y="59458"/>
                  </a:cubicBezTo>
                  <a:cubicBezTo>
                    <a:pt x="21209" y="59278"/>
                    <a:pt x="21209" y="59187"/>
                    <a:pt x="21023" y="59007"/>
                  </a:cubicBezTo>
                  <a:cubicBezTo>
                    <a:pt x="21023" y="58917"/>
                    <a:pt x="20837" y="58736"/>
                    <a:pt x="20837" y="58646"/>
                  </a:cubicBezTo>
                  <a:cubicBezTo>
                    <a:pt x="20837" y="58466"/>
                    <a:pt x="21209" y="58195"/>
                    <a:pt x="21395" y="58015"/>
                  </a:cubicBezTo>
                  <a:cubicBezTo>
                    <a:pt x="22325" y="56842"/>
                    <a:pt x="23441" y="55759"/>
                    <a:pt x="24558" y="54676"/>
                  </a:cubicBezTo>
                  <a:cubicBezTo>
                    <a:pt x="27162" y="52060"/>
                    <a:pt x="30139" y="49533"/>
                    <a:pt x="32000" y="46827"/>
                  </a:cubicBezTo>
                  <a:cubicBezTo>
                    <a:pt x="32930" y="45293"/>
                    <a:pt x="33488" y="43759"/>
                    <a:pt x="34232" y="42315"/>
                  </a:cubicBezTo>
                  <a:cubicBezTo>
                    <a:pt x="34976" y="40962"/>
                    <a:pt x="35906" y="39609"/>
                    <a:pt x="37023" y="38345"/>
                  </a:cubicBezTo>
                  <a:cubicBezTo>
                    <a:pt x="37395" y="39067"/>
                    <a:pt x="37767" y="39789"/>
                    <a:pt x="38139" y="40511"/>
                  </a:cubicBezTo>
                  <a:cubicBezTo>
                    <a:pt x="38325" y="41052"/>
                    <a:pt x="38883" y="41593"/>
                    <a:pt x="39069" y="42225"/>
                  </a:cubicBezTo>
                  <a:cubicBezTo>
                    <a:pt x="39069" y="42857"/>
                    <a:pt x="39069" y="43488"/>
                    <a:pt x="39069" y="44210"/>
                  </a:cubicBezTo>
                  <a:cubicBezTo>
                    <a:pt x="38883" y="45203"/>
                    <a:pt x="38883" y="46195"/>
                    <a:pt x="38883" y="47278"/>
                  </a:cubicBezTo>
                  <a:cubicBezTo>
                    <a:pt x="38883" y="47819"/>
                    <a:pt x="38697" y="48451"/>
                    <a:pt x="38883" y="48992"/>
                  </a:cubicBezTo>
                  <a:cubicBezTo>
                    <a:pt x="38883" y="49263"/>
                    <a:pt x="39255" y="49443"/>
                    <a:pt x="39441" y="49714"/>
                  </a:cubicBezTo>
                  <a:cubicBezTo>
                    <a:pt x="39627" y="50075"/>
                    <a:pt x="39255" y="50796"/>
                    <a:pt x="39069" y="51248"/>
                  </a:cubicBezTo>
                  <a:cubicBezTo>
                    <a:pt x="38697" y="52240"/>
                    <a:pt x="38325" y="53323"/>
                    <a:pt x="37953" y="54315"/>
                  </a:cubicBezTo>
                  <a:cubicBezTo>
                    <a:pt x="36651" y="58466"/>
                    <a:pt x="37209" y="62706"/>
                    <a:pt x="37767" y="66766"/>
                  </a:cubicBezTo>
                  <a:cubicBezTo>
                    <a:pt x="38325" y="70917"/>
                    <a:pt x="39627" y="74977"/>
                    <a:pt x="41860" y="79037"/>
                  </a:cubicBezTo>
                  <a:cubicBezTo>
                    <a:pt x="42976" y="80751"/>
                    <a:pt x="43906" y="82466"/>
                    <a:pt x="44093" y="84270"/>
                  </a:cubicBezTo>
                  <a:cubicBezTo>
                    <a:pt x="44093" y="85804"/>
                    <a:pt x="43348" y="87248"/>
                    <a:pt x="42604" y="88781"/>
                  </a:cubicBezTo>
                  <a:cubicBezTo>
                    <a:pt x="41674" y="90766"/>
                    <a:pt x="41116" y="92751"/>
                    <a:pt x="41674" y="94827"/>
                  </a:cubicBezTo>
                  <a:cubicBezTo>
                    <a:pt x="42232" y="96812"/>
                    <a:pt x="43348" y="98796"/>
                    <a:pt x="44651" y="100691"/>
                  </a:cubicBezTo>
                  <a:cubicBezTo>
                    <a:pt x="45767" y="102586"/>
                    <a:pt x="46883" y="104390"/>
                    <a:pt x="48000" y="106195"/>
                  </a:cubicBezTo>
                  <a:cubicBezTo>
                    <a:pt x="48930" y="107639"/>
                    <a:pt x="49860" y="109082"/>
                    <a:pt x="50604" y="110526"/>
                  </a:cubicBezTo>
                  <a:cubicBezTo>
                    <a:pt x="50790" y="110977"/>
                    <a:pt x="51348" y="111609"/>
                    <a:pt x="51162" y="112060"/>
                  </a:cubicBezTo>
                  <a:cubicBezTo>
                    <a:pt x="50976" y="112421"/>
                    <a:pt x="49860" y="114045"/>
                    <a:pt x="49860" y="114225"/>
                  </a:cubicBezTo>
                  <a:cubicBezTo>
                    <a:pt x="49674" y="114496"/>
                    <a:pt x="49488" y="114766"/>
                    <a:pt x="49116" y="115037"/>
                  </a:cubicBezTo>
                  <a:cubicBezTo>
                    <a:pt x="48744" y="115308"/>
                    <a:pt x="48372" y="115578"/>
                    <a:pt x="47627" y="115849"/>
                  </a:cubicBezTo>
                  <a:cubicBezTo>
                    <a:pt x="47255" y="116030"/>
                    <a:pt x="47069" y="116210"/>
                    <a:pt x="46697" y="116390"/>
                  </a:cubicBezTo>
                  <a:cubicBezTo>
                    <a:pt x="46511" y="116390"/>
                    <a:pt x="46325" y="116481"/>
                    <a:pt x="46139" y="116571"/>
                  </a:cubicBezTo>
                  <a:cubicBezTo>
                    <a:pt x="45953" y="116661"/>
                    <a:pt x="45767" y="116751"/>
                    <a:pt x="45581" y="116932"/>
                  </a:cubicBezTo>
                  <a:cubicBezTo>
                    <a:pt x="45395" y="117112"/>
                    <a:pt x="45023" y="117293"/>
                    <a:pt x="44837" y="117563"/>
                  </a:cubicBezTo>
                  <a:cubicBezTo>
                    <a:pt x="44651" y="117924"/>
                    <a:pt x="44465" y="118195"/>
                    <a:pt x="44837" y="118556"/>
                  </a:cubicBezTo>
                  <a:cubicBezTo>
                    <a:pt x="45581" y="119187"/>
                    <a:pt x="47069" y="119278"/>
                    <a:pt x="48186" y="119278"/>
                  </a:cubicBezTo>
                  <a:cubicBezTo>
                    <a:pt x="48744" y="119278"/>
                    <a:pt x="49302" y="119278"/>
                    <a:pt x="49860" y="119368"/>
                  </a:cubicBezTo>
                  <a:cubicBezTo>
                    <a:pt x="50232" y="119458"/>
                    <a:pt x="50790" y="119639"/>
                    <a:pt x="51348" y="119729"/>
                  </a:cubicBezTo>
                  <a:cubicBezTo>
                    <a:pt x="52651" y="120000"/>
                    <a:pt x="53767" y="120000"/>
                    <a:pt x="55069" y="120000"/>
                  </a:cubicBezTo>
                  <a:cubicBezTo>
                    <a:pt x="56186" y="120000"/>
                    <a:pt x="57488" y="120000"/>
                    <a:pt x="58604" y="119639"/>
                  </a:cubicBezTo>
                  <a:cubicBezTo>
                    <a:pt x="58790" y="119548"/>
                    <a:pt x="59162" y="119458"/>
                    <a:pt x="59348" y="119368"/>
                  </a:cubicBezTo>
                  <a:cubicBezTo>
                    <a:pt x="59534" y="119278"/>
                    <a:pt x="59720" y="119187"/>
                    <a:pt x="59906" y="119007"/>
                  </a:cubicBezTo>
                  <a:cubicBezTo>
                    <a:pt x="59906" y="119007"/>
                    <a:pt x="59906" y="119007"/>
                    <a:pt x="59906" y="119007"/>
                  </a:cubicBezTo>
                  <a:cubicBezTo>
                    <a:pt x="59906" y="119007"/>
                    <a:pt x="59906" y="119007"/>
                    <a:pt x="59906" y="119007"/>
                  </a:cubicBezTo>
                  <a:cubicBezTo>
                    <a:pt x="60093" y="119187"/>
                    <a:pt x="60465" y="119278"/>
                    <a:pt x="60651" y="119368"/>
                  </a:cubicBezTo>
                  <a:cubicBezTo>
                    <a:pt x="60837" y="119458"/>
                    <a:pt x="61023" y="119548"/>
                    <a:pt x="61395" y="119639"/>
                  </a:cubicBezTo>
                  <a:cubicBezTo>
                    <a:pt x="62511" y="120000"/>
                    <a:pt x="63627" y="120000"/>
                    <a:pt x="64930" y="120000"/>
                  </a:cubicBezTo>
                  <a:cubicBezTo>
                    <a:pt x="66046" y="120000"/>
                    <a:pt x="67348" y="120000"/>
                    <a:pt x="68465" y="119729"/>
                  </a:cubicBezTo>
                  <a:cubicBezTo>
                    <a:pt x="69023" y="119639"/>
                    <a:pt x="69581" y="119458"/>
                    <a:pt x="70139" y="119368"/>
                  </a:cubicBezTo>
                  <a:cubicBezTo>
                    <a:pt x="70511" y="119278"/>
                    <a:pt x="71069" y="119278"/>
                    <a:pt x="71627" y="119278"/>
                  </a:cubicBezTo>
                  <a:cubicBezTo>
                    <a:pt x="72744" y="119278"/>
                    <a:pt x="74418" y="119187"/>
                    <a:pt x="74976" y="118556"/>
                  </a:cubicBezTo>
                  <a:cubicBezTo>
                    <a:pt x="75348" y="118195"/>
                    <a:pt x="75348" y="117924"/>
                    <a:pt x="75162" y="117563"/>
                  </a:cubicBezTo>
                  <a:cubicBezTo>
                    <a:pt x="74976" y="117293"/>
                    <a:pt x="74604" y="117112"/>
                    <a:pt x="74232" y="116932"/>
                  </a:cubicBezTo>
                  <a:cubicBezTo>
                    <a:pt x="74046" y="116751"/>
                    <a:pt x="73860" y="116661"/>
                    <a:pt x="73674" y="116571"/>
                  </a:cubicBezTo>
                  <a:cubicBezTo>
                    <a:pt x="73488" y="116481"/>
                    <a:pt x="73302" y="116390"/>
                    <a:pt x="73302" y="116390"/>
                  </a:cubicBezTo>
                  <a:cubicBezTo>
                    <a:pt x="72930" y="116210"/>
                    <a:pt x="72558" y="116030"/>
                    <a:pt x="72186" y="115849"/>
                  </a:cubicBezTo>
                  <a:cubicBezTo>
                    <a:pt x="71627" y="115578"/>
                    <a:pt x="71069" y="115308"/>
                    <a:pt x="70697" y="115037"/>
                  </a:cubicBezTo>
                  <a:cubicBezTo>
                    <a:pt x="70511" y="114857"/>
                    <a:pt x="69581" y="113503"/>
                    <a:pt x="69581" y="113503"/>
                  </a:cubicBezTo>
                  <a:cubicBezTo>
                    <a:pt x="69209" y="112872"/>
                    <a:pt x="68651" y="111969"/>
                    <a:pt x="68837" y="111518"/>
                  </a:cubicBezTo>
                  <a:cubicBezTo>
                    <a:pt x="69023" y="110887"/>
                    <a:pt x="69395" y="110255"/>
                    <a:pt x="69767" y="109714"/>
                  </a:cubicBezTo>
                  <a:cubicBezTo>
                    <a:pt x="70511" y="108451"/>
                    <a:pt x="71255" y="107278"/>
                    <a:pt x="72000" y="106015"/>
                  </a:cubicBezTo>
                  <a:cubicBezTo>
                    <a:pt x="73116" y="104210"/>
                    <a:pt x="74232" y="102406"/>
                    <a:pt x="75348" y="100601"/>
                  </a:cubicBezTo>
                  <a:cubicBezTo>
                    <a:pt x="76651" y="98706"/>
                    <a:pt x="77767" y="96721"/>
                    <a:pt x="78325" y="94736"/>
                  </a:cubicBezTo>
                  <a:cubicBezTo>
                    <a:pt x="78697" y="92751"/>
                    <a:pt x="78325" y="90857"/>
                    <a:pt x="77209" y="88872"/>
                  </a:cubicBezTo>
                  <a:cubicBezTo>
                    <a:pt x="76465" y="87338"/>
                    <a:pt x="75720" y="85804"/>
                    <a:pt x="75906" y="84270"/>
                  </a:cubicBezTo>
                  <a:cubicBezTo>
                    <a:pt x="75906" y="82556"/>
                    <a:pt x="76837" y="80932"/>
                    <a:pt x="77767" y="79218"/>
                  </a:cubicBezTo>
                  <a:cubicBezTo>
                    <a:pt x="78883" y="77323"/>
                    <a:pt x="79813" y="75428"/>
                    <a:pt x="80558" y="73443"/>
                  </a:cubicBezTo>
                  <a:cubicBezTo>
                    <a:pt x="81116" y="71458"/>
                    <a:pt x="81674" y="69473"/>
                    <a:pt x="82046" y="67488"/>
                  </a:cubicBezTo>
                  <a:cubicBezTo>
                    <a:pt x="82418" y="65413"/>
                    <a:pt x="82418" y="63338"/>
                    <a:pt x="82604" y="61353"/>
                  </a:cubicBezTo>
                  <a:cubicBezTo>
                    <a:pt x="82604" y="59368"/>
                    <a:pt x="82790" y="57383"/>
                    <a:pt x="82232" y="55398"/>
                  </a:cubicBezTo>
                  <a:cubicBezTo>
                    <a:pt x="81860" y="54406"/>
                    <a:pt x="81488" y="53413"/>
                    <a:pt x="81116" y="52511"/>
                  </a:cubicBezTo>
                  <a:cubicBezTo>
                    <a:pt x="80930" y="51969"/>
                    <a:pt x="80744" y="51428"/>
                    <a:pt x="80558" y="50977"/>
                  </a:cubicBezTo>
                  <a:cubicBezTo>
                    <a:pt x="80372" y="50706"/>
                    <a:pt x="80372" y="50526"/>
                    <a:pt x="80186" y="50255"/>
                  </a:cubicBezTo>
                  <a:cubicBezTo>
                    <a:pt x="80000" y="49984"/>
                    <a:pt x="80000" y="49804"/>
                    <a:pt x="80186" y="49533"/>
                  </a:cubicBezTo>
                  <a:cubicBezTo>
                    <a:pt x="80372" y="48721"/>
                    <a:pt x="80186" y="48000"/>
                    <a:pt x="80186" y="47187"/>
                  </a:cubicBezTo>
                  <a:cubicBezTo>
                    <a:pt x="80186" y="45654"/>
                    <a:pt x="80186" y="44120"/>
                    <a:pt x="80186" y="42676"/>
                  </a:cubicBezTo>
                  <a:cubicBezTo>
                    <a:pt x="80186" y="42135"/>
                    <a:pt x="80372" y="41774"/>
                    <a:pt x="80744" y="41323"/>
                  </a:cubicBezTo>
                  <a:cubicBezTo>
                    <a:pt x="82418" y="38616"/>
                    <a:pt x="82418" y="38616"/>
                    <a:pt x="82418" y="38616"/>
                  </a:cubicBezTo>
                  <a:cubicBezTo>
                    <a:pt x="82790" y="38075"/>
                    <a:pt x="82790" y="38075"/>
                    <a:pt x="82790" y="38075"/>
                  </a:cubicBezTo>
                  <a:cubicBezTo>
                    <a:pt x="83534" y="39157"/>
                    <a:pt x="84279" y="40240"/>
                    <a:pt x="85023" y="41323"/>
                  </a:cubicBezTo>
                  <a:cubicBezTo>
                    <a:pt x="85953" y="42586"/>
                    <a:pt x="86325" y="44030"/>
                    <a:pt x="87069" y="45383"/>
                  </a:cubicBezTo>
                  <a:cubicBezTo>
                    <a:pt x="88372" y="48180"/>
                    <a:pt x="91162" y="50796"/>
                    <a:pt x="93953" y="53413"/>
                  </a:cubicBezTo>
                  <a:cubicBezTo>
                    <a:pt x="95255" y="54586"/>
                    <a:pt x="96558" y="55849"/>
                    <a:pt x="97674" y="57112"/>
                  </a:cubicBezTo>
                  <a:cubicBezTo>
                    <a:pt x="98046" y="57563"/>
                    <a:pt x="98790" y="58105"/>
                    <a:pt x="98976" y="58556"/>
                  </a:cubicBezTo>
                  <a:cubicBezTo>
                    <a:pt x="98976" y="58736"/>
                    <a:pt x="98790" y="58917"/>
                    <a:pt x="98790" y="59187"/>
                  </a:cubicBezTo>
                  <a:cubicBezTo>
                    <a:pt x="98604" y="59458"/>
                    <a:pt x="98790" y="59729"/>
                    <a:pt x="98790" y="60000"/>
                  </a:cubicBezTo>
                  <a:cubicBezTo>
                    <a:pt x="99162" y="60902"/>
                    <a:pt x="99906" y="61804"/>
                    <a:pt x="100465" y="62616"/>
                  </a:cubicBezTo>
                  <a:cubicBezTo>
                    <a:pt x="100837" y="62977"/>
                    <a:pt x="100651" y="63338"/>
                    <a:pt x="100837" y="63699"/>
                  </a:cubicBezTo>
                  <a:cubicBezTo>
                    <a:pt x="100837" y="64240"/>
                    <a:pt x="101023" y="64781"/>
                    <a:pt x="101023" y="65323"/>
                  </a:cubicBezTo>
                  <a:cubicBezTo>
                    <a:pt x="101209" y="65774"/>
                    <a:pt x="101209" y="66225"/>
                    <a:pt x="101581" y="66586"/>
                  </a:cubicBezTo>
                  <a:cubicBezTo>
                    <a:pt x="101953" y="67037"/>
                    <a:pt x="103069" y="67398"/>
                    <a:pt x="103627" y="66766"/>
                  </a:cubicBezTo>
                  <a:cubicBezTo>
                    <a:pt x="104000" y="66315"/>
                    <a:pt x="103813" y="65684"/>
                    <a:pt x="103813" y="65233"/>
                  </a:cubicBezTo>
                  <a:cubicBezTo>
                    <a:pt x="103813" y="64962"/>
                    <a:pt x="103627" y="64781"/>
                    <a:pt x="103627" y="64511"/>
                  </a:cubicBezTo>
                  <a:cubicBezTo>
                    <a:pt x="103627" y="64330"/>
                    <a:pt x="103441" y="63969"/>
                    <a:pt x="103813" y="63879"/>
                  </a:cubicBezTo>
                  <a:cubicBezTo>
                    <a:pt x="104186" y="63969"/>
                    <a:pt x="104186" y="64511"/>
                    <a:pt x="104186" y="64691"/>
                  </a:cubicBezTo>
                  <a:cubicBezTo>
                    <a:pt x="104372" y="65142"/>
                    <a:pt x="104372" y="65503"/>
                    <a:pt x="104558" y="65954"/>
                  </a:cubicBezTo>
                  <a:cubicBezTo>
                    <a:pt x="104558" y="66496"/>
                    <a:pt x="104558" y="67127"/>
                    <a:pt x="105116" y="67669"/>
                  </a:cubicBezTo>
                  <a:cubicBezTo>
                    <a:pt x="105488" y="67939"/>
                    <a:pt x="106232" y="68120"/>
                    <a:pt x="106790" y="67849"/>
                  </a:cubicBezTo>
                  <a:cubicBezTo>
                    <a:pt x="107534" y="67578"/>
                    <a:pt x="107534" y="67037"/>
                    <a:pt x="107348" y="66586"/>
                  </a:cubicBezTo>
                  <a:cubicBezTo>
                    <a:pt x="107348" y="65774"/>
                    <a:pt x="106976" y="64962"/>
                    <a:pt x="107162" y="64150"/>
                  </a:cubicBezTo>
                  <a:cubicBezTo>
                    <a:pt x="107906" y="65052"/>
                    <a:pt x="108465" y="66045"/>
                    <a:pt x="109209" y="66947"/>
                  </a:cubicBezTo>
                  <a:cubicBezTo>
                    <a:pt x="109581" y="67308"/>
                    <a:pt x="109953" y="67849"/>
                    <a:pt x="110883" y="68030"/>
                  </a:cubicBezTo>
                  <a:cubicBezTo>
                    <a:pt x="111627" y="68210"/>
                    <a:pt x="112372" y="67939"/>
                    <a:pt x="112558" y="67578"/>
                  </a:cubicBezTo>
                  <a:cubicBezTo>
                    <a:pt x="112744" y="66857"/>
                    <a:pt x="112000" y="66045"/>
                    <a:pt x="111441" y="65503"/>
                  </a:cubicBezTo>
                  <a:cubicBezTo>
                    <a:pt x="110883" y="64872"/>
                    <a:pt x="110139" y="64060"/>
                    <a:pt x="110139" y="63428"/>
                  </a:cubicBezTo>
                  <a:cubicBezTo>
                    <a:pt x="111255" y="63789"/>
                    <a:pt x="112000" y="64601"/>
                    <a:pt x="112930" y="65142"/>
                  </a:cubicBezTo>
                  <a:cubicBezTo>
                    <a:pt x="113488" y="65593"/>
                    <a:pt x="114976" y="66857"/>
                    <a:pt x="116279" y="66315"/>
                  </a:cubicBezTo>
                  <a:cubicBezTo>
                    <a:pt x="117581" y="65864"/>
                    <a:pt x="116279" y="65052"/>
                    <a:pt x="115720" y="64601"/>
                  </a:cubicBezTo>
                  <a:cubicBezTo>
                    <a:pt x="114976" y="63969"/>
                    <a:pt x="114418" y="63428"/>
                    <a:pt x="113860" y="62887"/>
                  </a:cubicBezTo>
                  <a:cubicBezTo>
                    <a:pt x="113116" y="62345"/>
                    <a:pt x="112372" y="61714"/>
                    <a:pt x="112186" y="61082"/>
                  </a:cubicBezTo>
                  <a:cubicBezTo>
                    <a:pt x="112930" y="61263"/>
                    <a:pt x="113674" y="61804"/>
                    <a:pt x="114418" y="62075"/>
                  </a:cubicBezTo>
                  <a:cubicBezTo>
                    <a:pt x="115162" y="62345"/>
                    <a:pt x="116093" y="62526"/>
                    <a:pt x="117023" y="62616"/>
                  </a:cubicBezTo>
                  <a:cubicBezTo>
                    <a:pt x="117767" y="62616"/>
                    <a:pt x="118511" y="62706"/>
                    <a:pt x="119069" y="62436"/>
                  </a:cubicBezTo>
                  <a:cubicBezTo>
                    <a:pt x="120000" y="62075"/>
                    <a:pt x="119255" y="61624"/>
                    <a:pt x="118511" y="61353"/>
                  </a:cubicBezTo>
                  <a:close/>
                  <a:moveTo>
                    <a:pt x="59906" y="108180"/>
                  </a:moveTo>
                  <a:cubicBezTo>
                    <a:pt x="59534" y="106105"/>
                    <a:pt x="58976" y="103939"/>
                    <a:pt x="59162" y="101774"/>
                  </a:cubicBezTo>
                  <a:cubicBezTo>
                    <a:pt x="59162" y="100691"/>
                    <a:pt x="59534" y="99699"/>
                    <a:pt x="59534" y="98616"/>
                  </a:cubicBezTo>
                  <a:cubicBezTo>
                    <a:pt x="59720" y="97533"/>
                    <a:pt x="59720" y="96451"/>
                    <a:pt x="59720" y="95368"/>
                  </a:cubicBezTo>
                  <a:cubicBezTo>
                    <a:pt x="59534" y="93654"/>
                    <a:pt x="59534" y="91939"/>
                    <a:pt x="59162" y="90135"/>
                  </a:cubicBezTo>
                  <a:cubicBezTo>
                    <a:pt x="59162" y="89593"/>
                    <a:pt x="58976" y="88962"/>
                    <a:pt x="58790" y="88330"/>
                  </a:cubicBezTo>
                  <a:cubicBezTo>
                    <a:pt x="58604" y="87789"/>
                    <a:pt x="58418" y="87067"/>
                    <a:pt x="58790" y="86526"/>
                  </a:cubicBezTo>
                  <a:cubicBezTo>
                    <a:pt x="58976" y="85984"/>
                    <a:pt x="59534" y="85443"/>
                    <a:pt x="59720" y="84812"/>
                  </a:cubicBezTo>
                  <a:cubicBezTo>
                    <a:pt x="59720" y="84270"/>
                    <a:pt x="59720" y="83639"/>
                    <a:pt x="59720" y="83007"/>
                  </a:cubicBezTo>
                  <a:cubicBezTo>
                    <a:pt x="59348" y="81654"/>
                    <a:pt x="59720" y="80300"/>
                    <a:pt x="59906" y="78947"/>
                  </a:cubicBezTo>
                  <a:cubicBezTo>
                    <a:pt x="60093" y="79939"/>
                    <a:pt x="60651" y="81112"/>
                    <a:pt x="60465" y="82105"/>
                  </a:cubicBezTo>
                  <a:cubicBezTo>
                    <a:pt x="60279" y="83097"/>
                    <a:pt x="59906" y="84090"/>
                    <a:pt x="60279" y="85082"/>
                  </a:cubicBezTo>
                  <a:cubicBezTo>
                    <a:pt x="60279" y="85443"/>
                    <a:pt x="60651" y="85894"/>
                    <a:pt x="61023" y="86255"/>
                  </a:cubicBezTo>
                  <a:cubicBezTo>
                    <a:pt x="61395" y="86706"/>
                    <a:pt x="61395" y="87248"/>
                    <a:pt x="61209" y="87789"/>
                  </a:cubicBezTo>
                  <a:cubicBezTo>
                    <a:pt x="61209" y="88781"/>
                    <a:pt x="60837" y="89864"/>
                    <a:pt x="60651" y="90857"/>
                  </a:cubicBezTo>
                  <a:cubicBezTo>
                    <a:pt x="60279" y="92300"/>
                    <a:pt x="60465" y="93834"/>
                    <a:pt x="60279" y="95278"/>
                  </a:cubicBezTo>
                  <a:cubicBezTo>
                    <a:pt x="60093" y="96270"/>
                    <a:pt x="60093" y="97172"/>
                    <a:pt x="60279" y="98075"/>
                  </a:cubicBezTo>
                  <a:cubicBezTo>
                    <a:pt x="60279" y="99067"/>
                    <a:pt x="60651" y="100150"/>
                    <a:pt x="60651" y="101142"/>
                  </a:cubicBezTo>
                  <a:cubicBezTo>
                    <a:pt x="61023" y="103488"/>
                    <a:pt x="60465" y="105834"/>
                    <a:pt x="59906" y="108180"/>
                  </a:cubicBezTo>
                  <a:close/>
                  <a:moveTo>
                    <a:pt x="118325" y="62255"/>
                  </a:moveTo>
                  <a:cubicBezTo>
                    <a:pt x="118325" y="62255"/>
                    <a:pt x="118325" y="62255"/>
                    <a:pt x="118325" y="62255"/>
                  </a:cubicBezTo>
                  <a:cubicBezTo>
                    <a:pt x="117953" y="62255"/>
                    <a:pt x="118139" y="62255"/>
                    <a:pt x="118325" y="62255"/>
                  </a:cubicBezTo>
                  <a:cubicBezTo>
                    <a:pt x="117581" y="62345"/>
                    <a:pt x="116651" y="62165"/>
                    <a:pt x="116093" y="62075"/>
                  </a:cubicBezTo>
                  <a:cubicBezTo>
                    <a:pt x="114790" y="61894"/>
                    <a:pt x="114232" y="61443"/>
                    <a:pt x="113302" y="61082"/>
                  </a:cubicBezTo>
                  <a:cubicBezTo>
                    <a:pt x="112930" y="60902"/>
                    <a:pt x="111627" y="60451"/>
                    <a:pt x="111441" y="60992"/>
                  </a:cubicBezTo>
                  <a:cubicBezTo>
                    <a:pt x="111255" y="61172"/>
                    <a:pt x="111627" y="61443"/>
                    <a:pt x="111627" y="61624"/>
                  </a:cubicBezTo>
                  <a:cubicBezTo>
                    <a:pt x="112558" y="62706"/>
                    <a:pt x="113860" y="63789"/>
                    <a:pt x="115162" y="64872"/>
                  </a:cubicBezTo>
                  <a:cubicBezTo>
                    <a:pt x="115534" y="65142"/>
                    <a:pt x="116093" y="65413"/>
                    <a:pt x="116093" y="65774"/>
                  </a:cubicBezTo>
                  <a:cubicBezTo>
                    <a:pt x="116279" y="66496"/>
                    <a:pt x="114790" y="65774"/>
                    <a:pt x="114418" y="65593"/>
                  </a:cubicBezTo>
                  <a:cubicBezTo>
                    <a:pt x="113116" y="64781"/>
                    <a:pt x="112372" y="63879"/>
                    <a:pt x="110883" y="63157"/>
                  </a:cubicBezTo>
                  <a:cubicBezTo>
                    <a:pt x="110139" y="62887"/>
                    <a:pt x="109395" y="62977"/>
                    <a:pt x="109395" y="63428"/>
                  </a:cubicBezTo>
                  <a:cubicBezTo>
                    <a:pt x="109395" y="63699"/>
                    <a:pt x="109581" y="64060"/>
                    <a:pt x="109767" y="64330"/>
                  </a:cubicBezTo>
                  <a:cubicBezTo>
                    <a:pt x="110139" y="64872"/>
                    <a:pt x="110511" y="65413"/>
                    <a:pt x="111069" y="65954"/>
                  </a:cubicBezTo>
                  <a:cubicBezTo>
                    <a:pt x="111255" y="66315"/>
                    <a:pt x="111627" y="66676"/>
                    <a:pt x="111813" y="67127"/>
                  </a:cubicBezTo>
                  <a:cubicBezTo>
                    <a:pt x="112000" y="67398"/>
                    <a:pt x="111627" y="68030"/>
                    <a:pt x="110883" y="67578"/>
                  </a:cubicBezTo>
                  <a:cubicBezTo>
                    <a:pt x="110325" y="67218"/>
                    <a:pt x="109953" y="66766"/>
                    <a:pt x="109581" y="66315"/>
                  </a:cubicBezTo>
                  <a:cubicBezTo>
                    <a:pt x="109209" y="65774"/>
                    <a:pt x="108837" y="65233"/>
                    <a:pt x="108279" y="64691"/>
                  </a:cubicBezTo>
                  <a:cubicBezTo>
                    <a:pt x="108093" y="64511"/>
                    <a:pt x="107720" y="63609"/>
                    <a:pt x="106976" y="63609"/>
                  </a:cubicBezTo>
                  <a:cubicBezTo>
                    <a:pt x="106232" y="63609"/>
                    <a:pt x="106418" y="64511"/>
                    <a:pt x="106418" y="64691"/>
                  </a:cubicBezTo>
                  <a:cubicBezTo>
                    <a:pt x="106418" y="65233"/>
                    <a:pt x="106604" y="65774"/>
                    <a:pt x="106604" y="66315"/>
                  </a:cubicBezTo>
                  <a:cubicBezTo>
                    <a:pt x="106790" y="66586"/>
                    <a:pt x="106976" y="67398"/>
                    <a:pt x="106418" y="67578"/>
                  </a:cubicBezTo>
                  <a:cubicBezTo>
                    <a:pt x="105488" y="67939"/>
                    <a:pt x="105488" y="66586"/>
                    <a:pt x="105302" y="66406"/>
                  </a:cubicBezTo>
                  <a:cubicBezTo>
                    <a:pt x="105302" y="66135"/>
                    <a:pt x="105302" y="65774"/>
                    <a:pt x="105116" y="65413"/>
                  </a:cubicBezTo>
                  <a:cubicBezTo>
                    <a:pt x="105116" y="65142"/>
                    <a:pt x="104930" y="63067"/>
                    <a:pt x="103441" y="63609"/>
                  </a:cubicBezTo>
                  <a:cubicBezTo>
                    <a:pt x="102697" y="63879"/>
                    <a:pt x="102883" y="64601"/>
                    <a:pt x="103069" y="64962"/>
                  </a:cubicBezTo>
                  <a:cubicBezTo>
                    <a:pt x="103069" y="65323"/>
                    <a:pt x="103069" y="65774"/>
                    <a:pt x="103069" y="66135"/>
                  </a:cubicBezTo>
                  <a:cubicBezTo>
                    <a:pt x="103069" y="66406"/>
                    <a:pt x="102697" y="67127"/>
                    <a:pt x="102325" y="66586"/>
                  </a:cubicBezTo>
                  <a:cubicBezTo>
                    <a:pt x="101767" y="66135"/>
                    <a:pt x="101953" y="65593"/>
                    <a:pt x="101767" y="65052"/>
                  </a:cubicBezTo>
                  <a:cubicBezTo>
                    <a:pt x="101767" y="64511"/>
                    <a:pt x="101581" y="63879"/>
                    <a:pt x="101395" y="63248"/>
                  </a:cubicBezTo>
                  <a:cubicBezTo>
                    <a:pt x="101395" y="63067"/>
                    <a:pt x="101395" y="62796"/>
                    <a:pt x="101209" y="62616"/>
                  </a:cubicBezTo>
                  <a:cubicBezTo>
                    <a:pt x="100837" y="61894"/>
                    <a:pt x="100093" y="61172"/>
                    <a:pt x="99720" y="60360"/>
                  </a:cubicBezTo>
                  <a:cubicBezTo>
                    <a:pt x="99348" y="59729"/>
                    <a:pt x="100093" y="59097"/>
                    <a:pt x="99534" y="58375"/>
                  </a:cubicBezTo>
                  <a:cubicBezTo>
                    <a:pt x="96558" y="54315"/>
                    <a:pt x="91720" y="50706"/>
                    <a:pt x="88930" y="46646"/>
                  </a:cubicBezTo>
                  <a:cubicBezTo>
                    <a:pt x="88186" y="45563"/>
                    <a:pt x="87627" y="44481"/>
                    <a:pt x="87255" y="43398"/>
                  </a:cubicBezTo>
                  <a:cubicBezTo>
                    <a:pt x="86697" y="42315"/>
                    <a:pt x="85953" y="41233"/>
                    <a:pt x="85209" y="40150"/>
                  </a:cubicBezTo>
                  <a:cubicBezTo>
                    <a:pt x="84465" y="39338"/>
                    <a:pt x="83720" y="38526"/>
                    <a:pt x="82976" y="37624"/>
                  </a:cubicBezTo>
                  <a:cubicBezTo>
                    <a:pt x="82976" y="37443"/>
                    <a:pt x="82976" y="37263"/>
                    <a:pt x="82976" y="37082"/>
                  </a:cubicBezTo>
                  <a:cubicBezTo>
                    <a:pt x="83162" y="36992"/>
                    <a:pt x="84651" y="31308"/>
                    <a:pt x="84279" y="31218"/>
                  </a:cubicBezTo>
                  <a:cubicBezTo>
                    <a:pt x="83906" y="31127"/>
                    <a:pt x="82046" y="37624"/>
                    <a:pt x="81860" y="37894"/>
                  </a:cubicBezTo>
                  <a:cubicBezTo>
                    <a:pt x="81860" y="37894"/>
                    <a:pt x="81860" y="37894"/>
                    <a:pt x="81860" y="37894"/>
                  </a:cubicBezTo>
                  <a:cubicBezTo>
                    <a:pt x="81116" y="39157"/>
                    <a:pt x="80186" y="40421"/>
                    <a:pt x="79255" y="41774"/>
                  </a:cubicBezTo>
                  <a:cubicBezTo>
                    <a:pt x="79255" y="41774"/>
                    <a:pt x="79255" y="41954"/>
                    <a:pt x="79069" y="41954"/>
                  </a:cubicBezTo>
                  <a:cubicBezTo>
                    <a:pt x="79069" y="42045"/>
                    <a:pt x="78883" y="42496"/>
                    <a:pt x="78883" y="42586"/>
                  </a:cubicBezTo>
                  <a:cubicBezTo>
                    <a:pt x="78883" y="43488"/>
                    <a:pt x="79069" y="44300"/>
                    <a:pt x="79069" y="45112"/>
                  </a:cubicBezTo>
                  <a:cubicBezTo>
                    <a:pt x="79069" y="46195"/>
                    <a:pt x="79069" y="47278"/>
                    <a:pt x="79069" y="48360"/>
                  </a:cubicBezTo>
                  <a:cubicBezTo>
                    <a:pt x="79069" y="48541"/>
                    <a:pt x="79069" y="48721"/>
                    <a:pt x="79069" y="48902"/>
                  </a:cubicBezTo>
                  <a:cubicBezTo>
                    <a:pt x="79069" y="49172"/>
                    <a:pt x="78883" y="49443"/>
                    <a:pt x="78883" y="49804"/>
                  </a:cubicBezTo>
                  <a:cubicBezTo>
                    <a:pt x="78697" y="50075"/>
                    <a:pt x="79069" y="50436"/>
                    <a:pt x="79255" y="50706"/>
                  </a:cubicBezTo>
                  <a:cubicBezTo>
                    <a:pt x="79441" y="51157"/>
                    <a:pt x="79627" y="51609"/>
                    <a:pt x="79813" y="52060"/>
                  </a:cubicBezTo>
                  <a:cubicBezTo>
                    <a:pt x="80372" y="53774"/>
                    <a:pt x="81116" y="55578"/>
                    <a:pt x="81302" y="57293"/>
                  </a:cubicBezTo>
                  <a:cubicBezTo>
                    <a:pt x="81488" y="59007"/>
                    <a:pt x="81302" y="60812"/>
                    <a:pt x="81116" y="62616"/>
                  </a:cubicBezTo>
                  <a:cubicBezTo>
                    <a:pt x="80930" y="64330"/>
                    <a:pt x="80744" y="66045"/>
                    <a:pt x="80558" y="67849"/>
                  </a:cubicBezTo>
                  <a:cubicBezTo>
                    <a:pt x="79813" y="71368"/>
                    <a:pt x="78697" y="74887"/>
                    <a:pt x="76837" y="78315"/>
                  </a:cubicBezTo>
                  <a:cubicBezTo>
                    <a:pt x="75906" y="80030"/>
                    <a:pt x="74790" y="81654"/>
                    <a:pt x="74418" y="83368"/>
                  </a:cubicBezTo>
                  <a:cubicBezTo>
                    <a:pt x="74232" y="84360"/>
                    <a:pt x="74418" y="85263"/>
                    <a:pt x="74604" y="86255"/>
                  </a:cubicBezTo>
                  <a:cubicBezTo>
                    <a:pt x="75162" y="87969"/>
                    <a:pt x="76465" y="89593"/>
                    <a:pt x="76837" y="91398"/>
                  </a:cubicBezTo>
                  <a:cubicBezTo>
                    <a:pt x="77209" y="93112"/>
                    <a:pt x="77023" y="94827"/>
                    <a:pt x="76279" y="96451"/>
                  </a:cubicBezTo>
                  <a:cubicBezTo>
                    <a:pt x="75348" y="98796"/>
                    <a:pt x="73674" y="101142"/>
                    <a:pt x="72186" y="103398"/>
                  </a:cubicBezTo>
                  <a:cubicBezTo>
                    <a:pt x="71255" y="105203"/>
                    <a:pt x="70139" y="106917"/>
                    <a:pt x="69023" y="108631"/>
                  </a:cubicBezTo>
                  <a:cubicBezTo>
                    <a:pt x="68651" y="109353"/>
                    <a:pt x="68279" y="110075"/>
                    <a:pt x="67906" y="110796"/>
                  </a:cubicBezTo>
                  <a:cubicBezTo>
                    <a:pt x="67720" y="111248"/>
                    <a:pt x="67534" y="111699"/>
                    <a:pt x="67720" y="112150"/>
                  </a:cubicBezTo>
                  <a:cubicBezTo>
                    <a:pt x="67906" y="112691"/>
                    <a:pt x="69767" y="115037"/>
                    <a:pt x="69953" y="115218"/>
                  </a:cubicBezTo>
                  <a:cubicBezTo>
                    <a:pt x="70325" y="115578"/>
                    <a:pt x="71069" y="115849"/>
                    <a:pt x="71627" y="116210"/>
                  </a:cubicBezTo>
                  <a:cubicBezTo>
                    <a:pt x="72000" y="116300"/>
                    <a:pt x="72186" y="116481"/>
                    <a:pt x="72558" y="116661"/>
                  </a:cubicBezTo>
                  <a:cubicBezTo>
                    <a:pt x="72744" y="116751"/>
                    <a:pt x="72930" y="116842"/>
                    <a:pt x="73116" y="116932"/>
                  </a:cubicBezTo>
                  <a:cubicBezTo>
                    <a:pt x="73302" y="117022"/>
                    <a:pt x="73488" y="117112"/>
                    <a:pt x="73488" y="117112"/>
                  </a:cubicBezTo>
                  <a:cubicBezTo>
                    <a:pt x="74046" y="117473"/>
                    <a:pt x="74604" y="118015"/>
                    <a:pt x="74232" y="118375"/>
                  </a:cubicBezTo>
                  <a:cubicBezTo>
                    <a:pt x="74046" y="118556"/>
                    <a:pt x="73674" y="118646"/>
                    <a:pt x="73302" y="118736"/>
                  </a:cubicBezTo>
                  <a:cubicBezTo>
                    <a:pt x="72744" y="118827"/>
                    <a:pt x="72186" y="118827"/>
                    <a:pt x="71627" y="118827"/>
                  </a:cubicBezTo>
                  <a:cubicBezTo>
                    <a:pt x="71069" y="118827"/>
                    <a:pt x="70511" y="118917"/>
                    <a:pt x="69767" y="118917"/>
                  </a:cubicBezTo>
                  <a:cubicBezTo>
                    <a:pt x="69209" y="119007"/>
                    <a:pt x="68651" y="119187"/>
                    <a:pt x="68093" y="119278"/>
                  </a:cubicBezTo>
                  <a:cubicBezTo>
                    <a:pt x="67162" y="119548"/>
                    <a:pt x="66046" y="119639"/>
                    <a:pt x="64930" y="119639"/>
                  </a:cubicBezTo>
                  <a:cubicBezTo>
                    <a:pt x="63813" y="119639"/>
                    <a:pt x="62697" y="119548"/>
                    <a:pt x="61767" y="119368"/>
                  </a:cubicBezTo>
                  <a:cubicBezTo>
                    <a:pt x="60651" y="119097"/>
                    <a:pt x="59720" y="117563"/>
                    <a:pt x="60465" y="115578"/>
                  </a:cubicBezTo>
                  <a:cubicBezTo>
                    <a:pt x="60465" y="115488"/>
                    <a:pt x="60279" y="114135"/>
                    <a:pt x="60279" y="114135"/>
                  </a:cubicBezTo>
                  <a:cubicBezTo>
                    <a:pt x="60279" y="113413"/>
                    <a:pt x="60279" y="112691"/>
                    <a:pt x="60279" y="111969"/>
                  </a:cubicBezTo>
                  <a:cubicBezTo>
                    <a:pt x="60465" y="109082"/>
                    <a:pt x="61395" y="106195"/>
                    <a:pt x="61767" y="103308"/>
                  </a:cubicBezTo>
                  <a:cubicBezTo>
                    <a:pt x="61767" y="101503"/>
                    <a:pt x="61395" y="99789"/>
                    <a:pt x="61395" y="98075"/>
                  </a:cubicBezTo>
                  <a:cubicBezTo>
                    <a:pt x="61209" y="96812"/>
                    <a:pt x="61395" y="95639"/>
                    <a:pt x="61395" y="94375"/>
                  </a:cubicBezTo>
                  <a:cubicBezTo>
                    <a:pt x="61581" y="92842"/>
                    <a:pt x="61581" y="91308"/>
                    <a:pt x="61953" y="89774"/>
                  </a:cubicBezTo>
                  <a:cubicBezTo>
                    <a:pt x="62139" y="88962"/>
                    <a:pt x="62325" y="88060"/>
                    <a:pt x="62325" y="87157"/>
                  </a:cubicBezTo>
                  <a:cubicBezTo>
                    <a:pt x="62325" y="86887"/>
                    <a:pt x="62325" y="86616"/>
                    <a:pt x="62139" y="86345"/>
                  </a:cubicBezTo>
                  <a:cubicBezTo>
                    <a:pt x="61953" y="85984"/>
                    <a:pt x="61581" y="85624"/>
                    <a:pt x="61395" y="85263"/>
                  </a:cubicBezTo>
                  <a:cubicBezTo>
                    <a:pt x="60837" y="84360"/>
                    <a:pt x="61023" y="83548"/>
                    <a:pt x="61395" y="82646"/>
                  </a:cubicBezTo>
                  <a:cubicBezTo>
                    <a:pt x="61581" y="81834"/>
                    <a:pt x="61395" y="80932"/>
                    <a:pt x="61209" y="80120"/>
                  </a:cubicBezTo>
                  <a:cubicBezTo>
                    <a:pt x="60837" y="78496"/>
                    <a:pt x="60465" y="76781"/>
                    <a:pt x="60465" y="75157"/>
                  </a:cubicBezTo>
                  <a:cubicBezTo>
                    <a:pt x="60279" y="72721"/>
                    <a:pt x="60465" y="70375"/>
                    <a:pt x="60465" y="68030"/>
                  </a:cubicBezTo>
                  <a:cubicBezTo>
                    <a:pt x="60279" y="67127"/>
                    <a:pt x="60279" y="66315"/>
                    <a:pt x="60279" y="65413"/>
                  </a:cubicBezTo>
                  <a:cubicBezTo>
                    <a:pt x="60279" y="64240"/>
                    <a:pt x="60279" y="64240"/>
                    <a:pt x="60279" y="64240"/>
                  </a:cubicBezTo>
                  <a:cubicBezTo>
                    <a:pt x="60279" y="64150"/>
                    <a:pt x="60093" y="63789"/>
                    <a:pt x="60279" y="63699"/>
                  </a:cubicBezTo>
                  <a:cubicBezTo>
                    <a:pt x="60465" y="63789"/>
                    <a:pt x="60651" y="63879"/>
                    <a:pt x="61023" y="63969"/>
                  </a:cubicBezTo>
                  <a:cubicBezTo>
                    <a:pt x="61395" y="64150"/>
                    <a:pt x="61767" y="64240"/>
                    <a:pt x="62139" y="64330"/>
                  </a:cubicBezTo>
                  <a:cubicBezTo>
                    <a:pt x="62511" y="64421"/>
                    <a:pt x="62697" y="64511"/>
                    <a:pt x="62883" y="64511"/>
                  </a:cubicBezTo>
                  <a:cubicBezTo>
                    <a:pt x="63255" y="64601"/>
                    <a:pt x="63441" y="64601"/>
                    <a:pt x="63627" y="64691"/>
                  </a:cubicBezTo>
                  <a:cubicBezTo>
                    <a:pt x="64000" y="64781"/>
                    <a:pt x="64372" y="64781"/>
                    <a:pt x="64558" y="64872"/>
                  </a:cubicBezTo>
                  <a:cubicBezTo>
                    <a:pt x="64930" y="64872"/>
                    <a:pt x="65116" y="64872"/>
                    <a:pt x="65488" y="64962"/>
                  </a:cubicBezTo>
                  <a:cubicBezTo>
                    <a:pt x="66046" y="64962"/>
                    <a:pt x="66790" y="65052"/>
                    <a:pt x="67348" y="65052"/>
                  </a:cubicBezTo>
                  <a:cubicBezTo>
                    <a:pt x="68093" y="65052"/>
                    <a:pt x="68651" y="65052"/>
                    <a:pt x="69395" y="65052"/>
                  </a:cubicBezTo>
                  <a:cubicBezTo>
                    <a:pt x="70139" y="65052"/>
                    <a:pt x="70697" y="65052"/>
                    <a:pt x="71441" y="64962"/>
                  </a:cubicBezTo>
                  <a:cubicBezTo>
                    <a:pt x="71813" y="64962"/>
                    <a:pt x="72000" y="64962"/>
                    <a:pt x="72372" y="64872"/>
                  </a:cubicBezTo>
                  <a:cubicBezTo>
                    <a:pt x="72744" y="64872"/>
                    <a:pt x="73116" y="64872"/>
                    <a:pt x="73302" y="64781"/>
                  </a:cubicBezTo>
                  <a:cubicBezTo>
                    <a:pt x="74604" y="64601"/>
                    <a:pt x="75534" y="64240"/>
                    <a:pt x="76279" y="63969"/>
                  </a:cubicBezTo>
                  <a:cubicBezTo>
                    <a:pt x="76651" y="63789"/>
                    <a:pt x="77023" y="63609"/>
                    <a:pt x="77209" y="63428"/>
                  </a:cubicBezTo>
                  <a:cubicBezTo>
                    <a:pt x="77581" y="63338"/>
                    <a:pt x="77767" y="63157"/>
                    <a:pt x="77767" y="63067"/>
                  </a:cubicBezTo>
                  <a:cubicBezTo>
                    <a:pt x="78139" y="62796"/>
                    <a:pt x="78139" y="62616"/>
                    <a:pt x="78139" y="62616"/>
                  </a:cubicBezTo>
                  <a:cubicBezTo>
                    <a:pt x="78139" y="62616"/>
                    <a:pt x="77953" y="62796"/>
                    <a:pt x="77581" y="62977"/>
                  </a:cubicBezTo>
                  <a:cubicBezTo>
                    <a:pt x="77395" y="63067"/>
                    <a:pt x="77209" y="63157"/>
                    <a:pt x="77023" y="63338"/>
                  </a:cubicBezTo>
                  <a:cubicBezTo>
                    <a:pt x="76651" y="63428"/>
                    <a:pt x="76279" y="63518"/>
                    <a:pt x="75906" y="63699"/>
                  </a:cubicBezTo>
                  <a:cubicBezTo>
                    <a:pt x="75162" y="63879"/>
                    <a:pt x="74046" y="64060"/>
                    <a:pt x="72930" y="64240"/>
                  </a:cubicBezTo>
                  <a:cubicBezTo>
                    <a:pt x="72744" y="64240"/>
                    <a:pt x="72372" y="64240"/>
                    <a:pt x="72186" y="64240"/>
                  </a:cubicBezTo>
                  <a:cubicBezTo>
                    <a:pt x="71813" y="64330"/>
                    <a:pt x="71627" y="64330"/>
                    <a:pt x="71255" y="64330"/>
                  </a:cubicBezTo>
                  <a:cubicBezTo>
                    <a:pt x="70697" y="64330"/>
                    <a:pt x="69953" y="64330"/>
                    <a:pt x="69395" y="64330"/>
                  </a:cubicBezTo>
                  <a:cubicBezTo>
                    <a:pt x="68837" y="64330"/>
                    <a:pt x="68093" y="64330"/>
                    <a:pt x="67534" y="64330"/>
                  </a:cubicBezTo>
                  <a:cubicBezTo>
                    <a:pt x="66976" y="64330"/>
                    <a:pt x="66418" y="64240"/>
                    <a:pt x="65860" y="64240"/>
                  </a:cubicBezTo>
                  <a:cubicBezTo>
                    <a:pt x="65488" y="64150"/>
                    <a:pt x="65302" y="64150"/>
                    <a:pt x="64930" y="64150"/>
                  </a:cubicBezTo>
                  <a:cubicBezTo>
                    <a:pt x="64744" y="64060"/>
                    <a:pt x="64372" y="64060"/>
                    <a:pt x="64186" y="64060"/>
                  </a:cubicBezTo>
                  <a:cubicBezTo>
                    <a:pt x="63627" y="63969"/>
                    <a:pt x="63255" y="63879"/>
                    <a:pt x="62697" y="63789"/>
                  </a:cubicBezTo>
                  <a:cubicBezTo>
                    <a:pt x="62325" y="63699"/>
                    <a:pt x="61953" y="63609"/>
                    <a:pt x="61581" y="63518"/>
                  </a:cubicBezTo>
                  <a:cubicBezTo>
                    <a:pt x="61395" y="63428"/>
                    <a:pt x="61023" y="63338"/>
                    <a:pt x="60837" y="63248"/>
                  </a:cubicBezTo>
                  <a:cubicBezTo>
                    <a:pt x="60837" y="63248"/>
                    <a:pt x="60651" y="63248"/>
                    <a:pt x="60651" y="63157"/>
                  </a:cubicBezTo>
                  <a:cubicBezTo>
                    <a:pt x="60651" y="63157"/>
                    <a:pt x="60465" y="62165"/>
                    <a:pt x="60465" y="61714"/>
                  </a:cubicBezTo>
                  <a:cubicBezTo>
                    <a:pt x="60465" y="61353"/>
                    <a:pt x="60279" y="60812"/>
                    <a:pt x="60279" y="60360"/>
                  </a:cubicBezTo>
                  <a:cubicBezTo>
                    <a:pt x="60279" y="59458"/>
                    <a:pt x="60279" y="58466"/>
                    <a:pt x="60093" y="57744"/>
                  </a:cubicBezTo>
                  <a:cubicBezTo>
                    <a:pt x="60093" y="57022"/>
                    <a:pt x="59906" y="56571"/>
                    <a:pt x="59906" y="56571"/>
                  </a:cubicBezTo>
                  <a:cubicBezTo>
                    <a:pt x="59906" y="56571"/>
                    <a:pt x="59906" y="56571"/>
                    <a:pt x="59906" y="56571"/>
                  </a:cubicBezTo>
                  <a:cubicBezTo>
                    <a:pt x="59906" y="56571"/>
                    <a:pt x="59906" y="57022"/>
                    <a:pt x="59720" y="57744"/>
                  </a:cubicBezTo>
                  <a:cubicBezTo>
                    <a:pt x="59720" y="58466"/>
                    <a:pt x="59534" y="59458"/>
                    <a:pt x="59534" y="60360"/>
                  </a:cubicBezTo>
                  <a:cubicBezTo>
                    <a:pt x="59534" y="60812"/>
                    <a:pt x="59348" y="61353"/>
                    <a:pt x="59348" y="61714"/>
                  </a:cubicBezTo>
                  <a:cubicBezTo>
                    <a:pt x="59348" y="62165"/>
                    <a:pt x="59162" y="63248"/>
                    <a:pt x="58976" y="63248"/>
                  </a:cubicBezTo>
                  <a:cubicBezTo>
                    <a:pt x="58790" y="63338"/>
                    <a:pt x="58604" y="63428"/>
                    <a:pt x="58232" y="63518"/>
                  </a:cubicBezTo>
                  <a:cubicBezTo>
                    <a:pt x="57860" y="63609"/>
                    <a:pt x="57488" y="63699"/>
                    <a:pt x="57116" y="63789"/>
                  </a:cubicBezTo>
                  <a:cubicBezTo>
                    <a:pt x="56744" y="63879"/>
                    <a:pt x="56186" y="63969"/>
                    <a:pt x="55813" y="64060"/>
                  </a:cubicBezTo>
                  <a:cubicBezTo>
                    <a:pt x="55441" y="64060"/>
                    <a:pt x="55255" y="64060"/>
                    <a:pt x="54883" y="64150"/>
                  </a:cubicBezTo>
                  <a:cubicBezTo>
                    <a:pt x="54697" y="64150"/>
                    <a:pt x="54325" y="64150"/>
                    <a:pt x="54139" y="64240"/>
                  </a:cubicBezTo>
                  <a:cubicBezTo>
                    <a:pt x="53581" y="64240"/>
                    <a:pt x="53023" y="64330"/>
                    <a:pt x="52279" y="64330"/>
                  </a:cubicBezTo>
                  <a:cubicBezTo>
                    <a:pt x="51720" y="64330"/>
                    <a:pt x="50976" y="64330"/>
                    <a:pt x="50418" y="64330"/>
                  </a:cubicBezTo>
                  <a:cubicBezTo>
                    <a:pt x="49860" y="64330"/>
                    <a:pt x="49302" y="64330"/>
                    <a:pt x="48558" y="64330"/>
                  </a:cubicBezTo>
                  <a:cubicBezTo>
                    <a:pt x="48372" y="64330"/>
                    <a:pt x="48000" y="64330"/>
                    <a:pt x="47813" y="64240"/>
                  </a:cubicBezTo>
                  <a:cubicBezTo>
                    <a:pt x="47441" y="64240"/>
                    <a:pt x="47255" y="64240"/>
                    <a:pt x="46883" y="64240"/>
                  </a:cubicBezTo>
                  <a:cubicBezTo>
                    <a:pt x="45767" y="64060"/>
                    <a:pt x="44837" y="63879"/>
                    <a:pt x="43906" y="63699"/>
                  </a:cubicBezTo>
                  <a:cubicBezTo>
                    <a:pt x="43534" y="63518"/>
                    <a:pt x="43162" y="63428"/>
                    <a:pt x="42976" y="63338"/>
                  </a:cubicBezTo>
                  <a:cubicBezTo>
                    <a:pt x="42604" y="63157"/>
                    <a:pt x="42418" y="63067"/>
                    <a:pt x="42232" y="62977"/>
                  </a:cubicBezTo>
                  <a:cubicBezTo>
                    <a:pt x="41860" y="62796"/>
                    <a:pt x="41674" y="62616"/>
                    <a:pt x="41674" y="62616"/>
                  </a:cubicBezTo>
                  <a:cubicBezTo>
                    <a:pt x="41674" y="62616"/>
                    <a:pt x="41860" y="62796"/>
                    <a:pt x="42046" y="63067"/>
                  </a:cubicBezTo>
                  <a:cubicBezTo>
                    <a:pt x="42232" y="63157"/>
                    <a:pt x="42418" y="63338"/>
                    <a:pt x="42604" y="63428"/>
                  </a:cubicBezTo>
                  <a:cubicBezTo>
                    <a:pt x="42790" y="63609"/>
                    <a:pt x="43162" y="63789"/>
                    <a:pt x="43534" y="63969"/>
                  </a:cubicBezTo>
                  <a:cubicBezTo>
                    <a:pt x="44279" y="64240"/>
                    <a:pt x="45395" y="64601"/>
                    <a:pt x="46511" y="64781"/>
                  </a:cubicBezTo>
                  <a:cubicBezTo>
                    <a:pt x="46883" y="64872"/>
                    <a:pt x="47255" y="64872"/>
                    <a:pt x="47441" y="64872"/>
                  </a:cubicBezTo>
                  <a:cubicBezTo>
                    <a:pt x="47813" y="64962"/>
                    <a:pt x="48186" y="64962"/>
                    <a:pt x="48558" y="64962"/>
                  </a:cubicBezTo>
                  <a:cubicBezTo>
                    <a:pt x="49116" y="65052"/>
                    <a:pt x="49860" y="65052"/>
                    <a:pt x="50418" y="65052"/>
                  </a:cubicBezTo>
                  <a:cubicBezTo>
                    <a:pt x="51162" y="65052"/>
                    <a:pt x="51720" y="65052"/>
                    <a:pt x="52465" y="65052"/>
                  </a:cubicBezTo>
                  <a:cubicBezTo>
                    <a:pt x="53209" y="65052"/>
                    <a:pt x="53767" y="64962"/>
                    <a:pt x="54325" y="64962"/>
                  </a:cubicBezTo>
                  <a:cubicBezTo>
                    <a:pt x="54697" y="64872"/>
                    <a:pt x="55069" y="64872"/>
                    <a:pt x="55255" y="64872"/>
                  </a:cubicBezTo>
                  <a:cubicBezTo>
                    <a:pt x="55627" y="64781"/>
                    <a:pt x="55813" y="64781"/>
                    <a:pt x="56186" y="64691"/>
                  </a:cubicBezTo>
                  <a:cubicBezTo>
                    <a:pt x="56372" y="64601"/>
                    <a:pt x="56744" y="64601"/>
                    <a:pt x="56930" y="64511"/>
                  </a:cubicBezTo>
                  <a:cubicBezTo>
                    <a:pt x="57302" y="64511"/>
                    <a:pt x="57488" y="64421"/>
                    <a:pt x="57674" y="64330"/>
                  </a:cubicBezTo>
                  <a:cubicBezTo>
                    <a:pt x="58046" y="64240"/>
                    <a:pt x="58604" y="64150"/>
                    <a:pt x="58790" y="63969"/>
                  </a:cubicBezTo>
                  <a:cubicBezTo>
                    <a:pt x="59162" y="63879"/>
                    <a:pt x="59534" y="63789"/>
                    <a:pt x="59720" y="63609"/>
                  </a:cubicBezTo>
                  <a:cubicBezTo>
                    <a:pt x="59720" y="63699"/>
                    <a:pt x="59720" y="63879"/>
                    <a:pt x="59534" y="63879"/>
                  </a:cubicBezTo>
                  <a:cubicBezTo>
                    <a:pt x="59534" y="64150"/>
                    <a:pt x="59534" y="64421"/>
                    <a:pt x="59534" y="64691"/>
                  </a:cubicBezTo>
                  <a:cubicBezTo>
                    <a:pt x="59534" y="65954"/>
                    <a:pt x="59534" y="67308"/>
                    <a:pt x="59534" y="68661"/>
                  </a:cubicBezTo>
                  <a:cubicBezTo>
                    <a:pt x="59534" y="70736"/>
                    <a:pt x="59534" y="72902"/>
                    <a:pt x="59534" y="75067"/>
                  </a:cubicBezTo>
                  <a:cubicBezTo>
                    <a:pt x="59348" y="76421"/>
                    <a:pt x="59162" y="77774"/>
                    <a:pt x="58976" y="79127"/>
                  </a:cubicBezTo>
                  <a:cubicBezTo>
                    <a:pt x="58790" y="79849"/>
                    <a:pt x="58604" y="80571"/>
                    <a:pt x="58604" y="81293"/>
                  </a:cubicBezTo>
                  <a:cubicBezTo>
                    <a:pt x="58418" y="81924"/>
                    <a:pt x="58604" y="82646"/>
                    <a:pt x="58604" y="83368"/>
                  </a:cubicBezTo>
                  <a:cubicBezTo>
                    <a:pt x="58790" y="84000"/>
                    <a:pt x="58790" y="84721"/>
                    <a:pt x="58418" y="85443"/>
                  </a:cubicBezTo>
                  <a:cubicBezTo>
                    <a:pt x="58046" y="85894"/>
                    <a:pt x="57674" y="86345"/>
                    <a:pt x="57488" y="86887"/>
                  </a:cubicBezTo>
                  <a:cubicBezTo>
                    <a:pt x="57302" y="88330"/>
                    <a:pt x="58046" y="89864"/>
                    <a:pt x="58232" y="91218"/>
                  </a:cubicBezTo>
                  <a:cubicBezTo>
                    <a:pt x="58418" y="92390"/>
                    <a:pt x="58418" y="93473"/>
                    <a:pt x="58418" y="94556"/>
                  </a:cubicBezTo>
                  <a:cubicBezTo>
                    <a:pt x="58604" y="95548"/>
                    <a:pt x="58604" y="96541"/>
                    <a:pt x="58604" y="97533"/>
                  </a:cubicBezTo>
                  <a:cubicBezTo>
                    <a:pt x="58604" y="98977"/>
                    <a:pt x="58232" y="100421"/>
                    <a:pt x="58046" y="101864"/>
                  </a:cubicBezTo>
                  <a:cubicBezTo>
                    <a:pt x="58046" y="103308"/>
                    <a:pt x="58232" y="104751"/>
                    <a:pt x="58604" y="106195"/>
                  </a:cubicBezTo>
                  <a:cubicBezTo>
                    <a:pt x="58976" y="107639"/>
                    <a:pt x="59348" y="109082"/>
                    <a:pt x="59534" y="110526"/>
                  </a:cubicBezTo>
                  <a:cubicBezTo>
                    <a:pt x="59720" y="111157"/>
                    <a:pt x="59534" y="111789"/>
                    <a:pt x="59534" y="112421"/>
                  </a:cubicBezTo>
                  <a:cubicBezTo>
                    <a:pt x="59534" y="112962"/>
                    <a:pt x="59534" y="113593"/>
                    <a:pt x="59534" y="114135"/>
                  </a:cubicBezTo>
                  <a:cubicBezTo>
                    <a:pt x="59534" y="114135"/>
                    <a:pt x="59348" y="115218"/>
                    <a:pt x="59348" y="115578"/>
                  </a:cubicBezTo>
                  <a:cubicBezTo>
                    <a:pt x="59348" y="115578"/>
                    <a:pt x="60651" y="118646"/>
                    <a:pt x="58232" y="119368"/>
                  </a:cubicBezTo>
                  <a:cubicBezTo>
                    <a:pt x="57302" y="119639"/>
                    <a:pt x="56186" y="119639"/>
                    <a:pt x="55069" y="119639"/>
                  </a:cubicBezTo>
                  <a:cubicBezTo>
                    <a:pt x="53953" y="119639"/>
                    <a:pt x="52651" y="119548"/>
                    <a:pt x="51720" y="119278"/>
                  </a:cubicBezTo>
                  <a:cubicBezTo>
                    <a:pt x="51162" y="119187"/>
                    <a:pt x="50790" y="119007"/>
                    <a:pt x="50046" y="118917"/>
                  </a:cubicBezTo>
                  <a:cubicBezTo>
                    <a:pt x="49488" y="118917"/>
                    <a:pt x="48744" y="118827"/>
                    <a:pt x="48186" y="118827"/>
                  </a:cubicBezTo>
                  <a:cubicBezTo>
                    <a:pt x="47627" y="118827"/>
                    <a:pt x="47069" y="118827"/>
                    <a:pt x="46697" y="118736"/>
                  </a:cubicBezTo>
                  <a:cubicBezTo>
                    <a:pt x="46139" y="118646"/>
                    <a:pt x="45767" y="118556"/>
                    <a:pt x="45581" y="118375"/>
                  </a:cubicBezTo>
                  <a:cubicBezTo>
                    <a:pt x="45209" y="118015"/>
                    <a:pt x="45767" y="117473"/>
                    <a:pt x="46325" y="117112"/>
                  </a:cubicBezTo>
                  <a:cubicBezTo>
                    <a:pt x="46511" y="117112"/>
                    <a:pt x="46697" y="117022"/>
                    <a:pt x="46697" y="116932"/>
                  </a:cubicBezTo>
                  <a:cubicBezTo>
                    <a:pt x="46883" y="116842"/>
                    <a:pt x="47069" y="116751"/>
                    <a:pt x="47255" y="116661"/>
                  </a:cubicBezTo>
                  <a:cubicBezTo>
                    <a:pt x="47627" y="116481"/>
                    <a:pt x="48000" y="116300"/>
                    <a:pt x="48186" y="116210"/>
                  </a:cubicBezTo>
                  <a:cubicBezTo>
                    <a:pt x="48930" y="115849"/>
                    <a:pt x="49488" y="115578"/>
                    <a:pt x="49860" y="115218"/>
                  </a:cubicBezTo>
                  <a:cubicBezTo>
                    <a:pt x="50232" y="115037"/>
                    <a:pt x="51906" y="112691"/>
                    <a:pt x="52279" y="112240"/>
                  </a:cubicBezTo>
                  <a:cubicBezTo>
                    <a:pt x="52465" y="111879"/>
                    <a:pt x="52279" y="111518"/>
                    <a:pt x="52093" y="111157"/>
                  </a:cubicBezTo>
                  <a:cubicBezTo>
                    <a:pt x="51348" y="109263"/>
                    <a:pt x="50046" y="107458"/>
                    <a:pt x="48930" y="105654"/>
                  </a:cubicBezTo>
                  <a:cubicBezTo>
                    <a:pt x="48186" y="104481"/>
                    <a:pt x="47627" y="103308"/>
                    <a:pt x="46883" y="102135"/>
                  </a:cubicBezTo>
                  <a:cubicBezTo>
                    <a:pt x="45209" y="99338"/>
                    <a:pt x="42976" y="96451"/>
                    <a:pt x="42790" y="93563"/>
                  </a:cubicBezTo>
                  <a:cubicBezTo>
                    <a:pt x="42790" y="92030"/>
                    <a:pt x="43162" y="90496"/>
                    <a:pt x="44093" y="89052"/>
                  </a:cubicBezTo>
                  <a:cubicBezTo>
                    <a:pt x="44651" y="87699"/>
                    <a:pt x="45395" y="86255"/>
                    <a:pt x="45581" y="84812"/>
                  </a:cubicBezTo>
                  <a:cubicBezTo>
                    <a:pt x="45581" y="82466"/>
                    <a:pt x="44093" y="80210"/>
                    <a:pt x="42976" y="77954"/>
                  </a:cubicBezTo>
                  <a:cubicBezTo>
                    <a:pt x="41302" y="74977"/>
                    <a:pt x="40186" y="71909"/>
                    <a:pt x="39627" y="68842"/>
                  </a:cubicBezTo>
                  <a:cubicBezTo>
                    <a:pt x="39069" y="65864"/>
                    <a:pt x="38697" y="62796"/>
                    <a:pt x="38697" y="59729"/>
                  </a:cubicBezTo>
                  <a:cubicBezTo>
                    <a:pt x="38511" y="58195"/>
                    <a:pt x="38697" y="56751"/>
                    <a:pt x="39069" y="55218"/>
                  </a:cubicBezTo>
                  <a:cubicBezTo>
                    <a:pt x="39441" y="53684"/>
                    <a:pt x="39813" y="52150"/>
                    <a:pt x="40558" y="50616"/>
                  </a:cubicBezTo>
                  <a:cubicBezTo>
                    <a:pt x="40558" y="50345"/>
                    <a:pt x="40744" y="50075"/>
                    <a:pt x="40744" y="49804"/>
                  </a:cubicBezTo>
                  <a:cubicBezTo>
                    <a:pt x="40744" y="49533"/>
                    <a:pt x="40372" y="49172"/>
                    <a:pt x="40186" y="48902"/>
                  </a:cubicBezTo>
                  <a:cubicBezTo>
                    <a:pt x="40186" y="48902"/>
                    <a:pt x="40186" y="48992"/>
                    <a:pt x="40186" y="48992"/>
                  </a:cubicBezTo>
                  <a:cubicBezTo>
                    <a:pt x="40186" y="47187"/>
                    <a:pt x="40186" y="45383"/>
                    <a:pt x="40186" y="43578"/>
                  </a:cubicBezTo>
                  <a:cubicBezTo>
                    <a:pt x="40186" y="43218"/>
                    <a:pt x="40186" y="42857"/>
                    <a:pt x="40186" y="42406"/>
                  </a:cubicBezTo>
                  <a:cubicBezTo>
                    <a:pt x="40186" y="42315"/>
                    <a:pt x="40186" y="42135"/>
                    <a:pt x="40000" y="42045"/>
                  </a:cubicBezTo>
                  <a:cubicBezTo>
                    <a:pt x="39813" y="41774"/>
                    <a:pt x="39627" y="41413"/>
                    <a:pt x="39441" y="41052"/>
                  </a:cubicBezTo>
                  <a:cubicBezTo>
                    <a:pt x="39255" y="40511"/>
                    <a:pt x="38883" y="39969"/>
                    <a:pt x="38511" y="39428"/>
                  </a:cubicBezTo>
                  <a:cubicBezTo>
                    <a:pt x="38139" y="38977"/>
                    <a:pt x="37953" y="38436"/>
                    <a:pt x="37581" y="37984"/>
                  </a:cubicBezTo>
                  <a:cubicBezTo>
                    <a:pt x="37581" y="37624"/>
                    <a:pt x="36093" y="31218"/>
                    <a:pt x="35534" y="31218"/>
                  </a:cubicBezTo>
                  <a:cubicBezTo>
                    <a:pt x="35162" y="31218"/>
                    <a:pt x="36651" y="37172"/>
                    <a:pt x="36651" y="37443"/>
                  </a:cubicBezTo>
                  <a:cubicBezTo>
                    <a:pt x="36651" y="37804"/>
                    <a:pt x="36651" y="37894"/>
                    <a:pt x="36279" y="38165"/>
                  </a:cubicBezTo>
                  <a:cubicBezTo>
                    <a:pt x="35906" y="38616"/>
                    <a:pt x="35720" y="38977"/>
                    <a:pt x="35348" y="39338"/>
                  </a:cubicBezTo>
                  <a:cubicBezTo>
                    <a:pt x="34418" y="40421"/>
                    <a:pt x="33674" y="41413"/>
                    <a:pt x="33116" y="42496"/>
                  </a:cubicBezTo>
                  <a:cubicBezTo>
                    <a:pt x="32558" y="43578"/>
                    <a:pt x="32186" y="44661"/>
                    <a:pt x="31627" y="45744"/>
                  </a:cubicBezTo>
                  <a:cubicBezTo>
                    <a:pt x="30325" y="48000"/>
                    <a:pt x="28279" y="50075"/>
                    <a:pt x="26046" y="52150"/>
                  </a:cubicBezTo>
                  <a:cubicBezTo>
                    <a:pt x="24000" y="54135"/>
                    <a:pt x="21953" y="56210"/>
                    <a:pt x="20279" y="58375"/>
                  </a:cubicBezTo>
                  <a:cubicBezTo>
                    <a:pt x="19906" y="59007"/>
                    <a:pt x="20465" y="59187"/>
                    <a:pt x="20465" y="59639"/>
                  </a:cubicBezTo>
                  <a:cubicBezTo>
                    <a:pt x="20279" y="60541"/>
                    <a:pt x="19534" y="61533"/>
                    <a:pt x="18790" y="62436"/>
                  </a:cubicBezTo>
                  <a:cubicBezTo>
                    <a:pt x="18604" y="62616"/>
                    <a:pt x="18604" y="62796"/>
                    <a:pt x="18418" y="63067"/>
                  </a:cubicBezTo>
                  <a:cubicBezTo>
                    <a:pt x="18418" y="63699"/>
                    <a:pt x="18232" y="64421"/>
                    <a:pt x="18046" y="65052"/>
                  </a:cubicBezTo>
                  <a:cubicBezTo>
                    <a:pt x="18046" y="65323"/>
                    <a:pt x="18046" y="65684"/>
                    <a:pt x="18046" y="65954"/>
                  </a:cubicBezTo>
                  <a:cubicBezTo>
                    <a:pt x="17860" y="66135"/>
                    <a:pt x="17860" y="66586"/>
                    <a:pt x="17488" y="66766"/>
                  </a:cubicBezTo>
                  <a:cubicBezTo>
                    <a:pt x="16744" y="66947"/>
                    <a:pt x="16744" y="65954"/>
                    <a:pt x="16744" y="65774"/>
                  </a:cubicBezTo>
                  <a:cubicBezTo>
                    <a:pt x="16744" y="65142"/>
                    <a:pt x="17116" y="64601"/>
                    <a:pt x="16930" y="64060"/>
                  </a:cubicBezTo>
                  <a:cubicBezTo>
                    <a:pt x="16744" y="63609"/>
                    <a:pt x="16000" y="63338"/>
                    <a:pt x="15441" y="63699"/>
                  </a:cubicBezTo>
                  <a:cubicBezTo>
                    <a:pt x="14883" y="64060"/>
                    <a:pt x="14883" y="64691"/>
                    <a:pt x="14697" y="65142"/>
                  </a:cubicBezTo>
                  <a:cubicBezTo>
                    <a:pt x="14697" y="65593"/>
                    <a:pt x="14511" y="66045"/>
                    <a:pt x="14511" y="66406"/>
                  </a:cubicBezTo>
                  <a:cubicBezTo>
                    <a:pt x="14511" y="66586"/>
                    <a:pt x="14139" y="68120"/>
                    <a:pt x="13395" y="67488"/>
                  </a:cubicBezTo>
                  <a:cubicBezTo>
                    <a:pt x="13209" y="67308"/>
                    <a:pt x="13209" y="67037"/>
                    <a:pt x="13209" y="66857"/>
                  </a:cubicBezTo>
                  <a:cubicBezTo>
                    <a:pt x="13209" y="66496"/>
                    <a:pt x="13209" y="66135"/>
                    <a:pt x="13395" y="65774"/>
                  </a:cubicBezTo>
                  <a:cubicBezTo>
                    <a:pt x="13395" y="65233"/>
                    <a:pt x="13581" y="64691"/>
                    <a:pt x="13581" y="64150"/>
                  </a:cubicBezTo>
                  <a:cubicBezTo>
                    <a:pt x="13395" y="63969"/>
                    <a:pt x="13395" y="63699"/>
                    <a:pt x="13023" y="63609"/>
                  </a:cubicBezTo>
                  <a:cubicBezTo>
                    <a:pt x="12279" y="63428"/>
                    <a:pt x="11720" y="64511"/>
                    <a:pt x="11534" y="64691"/>
                  </a:cubicBezTo>
                  <a:cubicBezTo>
                    <a:pt x="11162" y="65323"/>
                    <a:pt x="10604" y="65954"/>
                    <a:pt x="10232" y="66496"/>
                  </a:cubicBezTo>
                  <a:cubicBezTo>
                    <a:pt x="9860" y="66766"/>
                    <a:pt x="9302" y="67759"/>
                    <a:pt x="8558" y="67759"/>
                  </a:cubicBezTo>
                  <a:cubicBezTo>
                    <a:pt x="7069" y="67669"/>
                    <a:pt x="9488" y="65052"/>
                    <a:pt x="9674" y="64781"/>
                  </a:cubicBezTo>
                  <a:cubicBezTo>
                    <a:pt x="10046" y="64421"/>
                    <a:pt x="11162" y="63248"/>
                    <a:pt x="10046" y="63067"/>
                  </a:cubicBezTo>
                  <a:cubicBezTo>
                    <a:pt x="9674" y="62887"/>
                    <a:pt x="9116" y="63157"/>
                    <a:pt x="8930" y="63338"/>
                  </a:cubicBezTo>
                  <a:cubicBezTo>
                    <a:pt x="8000" y="63789"/>
                    <a:pt x="7255" y="64330"/>
                    <a:pt x="6511" y="64781"/>
                  </a:cubicBezTo>
                  <a:cubicBezTo>
                    <a:pt x="6325" y="65052"/>
                    <a:pt x="5953" y="65233"/>
                    <a:pt x="5581" y="65503"/>
                  </a:cubicBezTo>
                  <a:cubicBezTo>
                    <a:pt x="5395" y="65684"/>
                    <a:pt x="4837" y="66045"/>
                    <a:pt x="4279" y="66045"/>
                  </a:cubicBezTo>
                  <a:cubicBezTo>
                    <a:pt x="2976" y="66135"/>
                    <a:pt x="4465" y="65052"/>
                    <a:pt x="4651" y="64962"/>
                  </a:cubicBezTo>
                  <a:cubicBezTo>
                    <a:pt x="5209" y="64421"/>
                    <a:pt x="5767" y="63969"/>
                    <a:pt x="6325" y="63428"/>
                  </a:cubicBezTo>
                  <a:cubicBezTo>
                    <a:pt x="7069" y="62796"/>
                    <a:pt x="8000" y="62075"/>
                    <a:pt x="8372" y="61353"/>
                  </a:cubicBezTo>
                  <a:cubicBezTo>
                    <a:pt x="8558" y="60992"/>
                    <a:pt x="8558" y="60721"/>
                    <a:pt x="7627" y="60721"/>
                  </a:cubicBezTo>
                  <a:cubicBezTo>
                    <a:pt x="6511" y="60902"/>
                    <a:pt x="5767" y="61624"/>
                    <a:pt x="4651" y="61894"/>
                  </a:cubicBezTo>
                  <a:cubicBezTo>
                    <a:pt x="3906" y="62075"/>
                    <a:pt x="2790" y="62345"/>
                    <a:pt x="1860" y="62255"/>
                  </a:cubicBezTo>
                  <a:cubicBezTo>
                    <a:pt x="0" y="62165"/>
                    <a:pt x="2418" y="61443"/>
                    <a:pt x="2790" y="61263"/>
                  </a:cubicBezTo>
                  <a:cubicBezTo>
                    <a:pt x="5209" y="60270"/>
                    <a:pt x="6697" y="58917"/>
                    <a:pt x="9116" y="57924"/>
                  </a:cubicBezTo>
                  <a:cubicBezTo>
                    <a:pt x="10232" y="57473"/>
                    <a:pt x="11348" y="57383"/>
                    <a:pt x="12837" y="57383"/>
                  </a:cubicBezTo>
                  <a:cubicBezTo>
                    <a:pt x="12837" y="57383"/>
                    <a:pt x="13209" y="57203"/>
                    <a:pt x="13209" y="57022"/>
                  </a:cubicBezTo>
                  <a:cubicBezTo>
                    <a:pt x="15069" y="55398"/>
                    <a:pt x="16000" y="53593"/>
                    <a:pt x="16558" y="51879"/>
                  </a:cubicBezTo>
                  <a:cubicBezTo>
                    <a:pt x="16930" y="50616"/>
                    <a:pt x="16930" y="49443"/>
                    <a:pt x="17488" y="48270"/>
                  </a:cubicBezTo>
                  <a:cubicBezTo>
                    <a:pt x="18232" y="46466"/>
                    <a:pt x="19534" y="44751"/>
                    <a:pt x="21209" y="43127"/>
                  </a:cubicBezTo>
                  <a:cubicBezTo>
                    <a:pt x="21395" y="42766"/>
                    <a:pt x="21767" y="42496"/>
                    <a:pt x="22139" y="42225"/>
                  </a:cubicBezTo>
                  <a:cubicBezTo>
                    <a:pt x="22697" y="41864"/>
                    <a:pt x="23255" y="41503"/>
                    <a:pt x="23441" y="41052"/>
                  </a:cubicBezTo>
                  <a:cubicBezTo>
                    <a:pt x="23627" y="40781"/>
                    <a:pt x="23813" y="40511"/>
                    <a:pt x="23813" y="40150"/>
                  </a:cubicBezTo>
                  <a:cubicBezTo>
                    <a:pt x="23813" y="39699"/>
                    <a:pt x="24000" y="39248"/>
                    <a:pt x="24000" y="38796"/>
                  </a:cubicBezTo>
                  <a:cubicBezTo>
                    <a:pt x="24186" y="36902"/>
                    <a:pt x="24744" y="35097"/>
                    <a:pt x="25302" y="33203"/>
                  </a:cubicBezTo>
                  <a:cubicBezTo>
                    <a:pt x="25488" y="32751"/>
                    <a:pt x="25674" y="32300"/>
                    <a:pt x="25860" y="31849"/>
                  </a:cubicBezTo>
                  <a:cubicBezTo>
                    <a:pt x="26046" y="31488"/>
                    <a:pt x="26232" y="31308"/>
                    <a:pt x="26046" y="30947"/>
                  </a:cubicBezTo>
                  <a:cubicBezTo>
                    <a:pt x="25860" y="30045"/>
                    <a:pt x="25860" y="29142"/>
                    <a:pt x="25860" y="28240"/>
                  </a:cubicBezTo>
                  <a:cubicBezTo>
                    <a:pt x="25860" y="27338"/>
                    <a:pt x="26046" y="26526"/>
                    <a:pt x="26790" y="25714"/>
                  </a:cubicBezTo>
                  <a:cubicBezTo>
                    <a:pt x="27534" y="24902"/>
                    <a:pt x="28465" y="24090"/>
                    <a:pt x="29395" y="23368"/>
                  </a:cubicBezTo>
                  <a:cubicBezTo>
                    <a:pt x="30325" y="22646"/>
                    <a:pt x="31255" y="22105"/>
                    <a:pt x="32930" y="21744"/>
                  </a:cubicBezTo>
                  <a:cubicBezTo>
                    <a:pt x="34604" y="21383"/>
                    <a:pt x="36279" y="21203"/>
                    <a:pt x="38139" y="21112"/>
                  </a:cubicBezTo>
                  <a:cubicBezTo>
                    <a:pt x="42232" y="20842"/>
                    <a:pt x="44279" y="21022"/>
                    <a:pt x="45209" y="20571"/>
                  </a:cubicBezTo>
                  <a:cubicBezTo>
                    <a:pt x="46325" y="20210"/>
                    <a:pt x="47255" y="19939"/>
                    <a:pt x="48372" y="19578"/>
                  </a:cubicBezTo>
                  <a:cubicBezTo>
                    <a:pt x="48930" y="19398"/>
                    <a:pt x="49674" y="19127"/>
                    <a:pt x="50232" y="18947"/>
                  </a:cubicBezTo>
                  <a:cubicBezTo>
                    <a:pt x="50790" y="18857"/>
                    <a:pt x="51534" y="18676"/>
                    <a:pt x="51906" y="18496"/>
                  </a:cubicBezTo>
                  <a:cubicBezTo>
                    <a:pt x="52093" y="18406"/>
                    <a:pt x="52093" y="18315"/>
                    <a:pt x="52279" y="18135"/>
                  </a:cubicBezTo>
                  <a:cubicBezTo>
                    <a:pt x="52465" y="17142"/>
                    <a:pt x="52651" y="16060"/>
                    <a:pt x="52837" y="15067"/>
                  </a:cubicBezTo>
                  <a:cubicBezTo>
                    <a:pt x="53209" y="14526"/>
                    <a:pt x="51906" y="14526"/>
                    <a:pt x="51348" y="13804"/>
                  </a:cubicBezTo>
                  <a:cubicBezTo>
                    <a:pt x="51348" y="13804"/>
                    <a:pt x="51534" y="13984"/>
                    <a:pt x="51348" y="13804"/>
                  </a:cubicBezTo>
                  <a:cubicBezTo>
                    <a:pt x="51162" y="13714"/>
                    <a:pt x="51162" y="13714"/>
                    <a:pt x="51348" y="13804"/>
                  </a:cubicBezTo>
                  <a:cubicBezTo>
                    <a:pt x="50790" y="13353"/>
                    <a:pt x="50604" y="12902"/>
                    <a:pt x="50232" y="12451"/>
                  </a:cubicBezTo>
                  <a:cubicBezTo>
                    <a:pt x="49860" y="11639"/>
                    <a:pt x="49302" y="10827"/>
                    <a:pt x="48930" y="10015"/>
                  </a:cubicBezTo>
                  <a:cubicBezTo>
                    <a:pt x="48372" y="8390"/>
                    <a:pt x="48186" y="6857"/>
                    <a:pt x="48744" y="5233"/>
                  </a:cubicBezTo>
                  <a:cubicBezTo>
                    <a:pt x="49116" y="3969"/>
                    <a:pt x="50232" y="2616"/>
                    <a:pt x="52651" y="1714"/>
                  </a:cubicBezTo>
                  <a:cubicBezTo>
                    <a:pt x="54697" y="902"/>
                    <a:pt x="57302" y="631"/>
                    <a:pt x="59906" y="631"/>
                  </a:cubicBezTo>
                  <a:cubicBezTo>
                    <a:pt x="62325" y="631"/>
                    <a:pt x="64930" y="902"/>
                    <a:pt x="66976" y="1624"/>
                  </a:cubicBezTo>
                  <a:cubicBezTo>
                    <a:pt x="69395" y="2436"/>
                    <a:pt x="70697" y="3789"/>
                    <a:pt x="71069" y="5142"/>
                  </a:cubicBezTo>
                  <a:cubicBezTo>
                    <a:pt x="71813" y="6676"/>
                    <a:pt x="71627" y="8300"/>
                    <a:pt x="71069" y="9834"/>
                  </a:cubicBezTo>
                  <a:cubicBezTo>
                    <a:pt x="70511" y="11097"/>
                    <a:pt x="69767" y="12451"/>
                    <a:pt x="68651" y="13714"/>
                  </a:cubicBezTo>
                  <a:cubicBezTo>
                    <a:pt x="68093" y="14436"/>
                    <a:pt x="66790" y="14526"/>
                    <a:pt x="67162" y="15067"/>
                  </a:cubicBezTo>
                  <a:cubicBezTo>
                    <a:pt x="67348" y="16060"/>
                    <a:pt x="67534" y="17052"/>
                    <a:pt x="67720" y="18135"/>
                  </a:cubicBezTo>
                  <a:cubicBezTo>
                    <a:pt x="67720" y="18315"/>
                    <a:pt x="67720" y="18406"/>
                    <a:pt x="67906" y="18496"/>
                  </a:cubicBezTo>
                  <a:cubicBezTo>
                    <a:pt x="68279" y="18676"/>
                    <a:pt x="69023" y="18857"/>
                    <a:pt x="69581" y="18947"/>
                  </a:cubicBezTo>
                  <a:cubicBezTo>
                    <a:pt x="70139" y="19127"/>
                    <a:pt x="70697" y="19308"/>
                    <a:pt x="71255" y="19488"/>
                  </a:cubicBezTo>
                  <a:cubicBezTo>
                    <a:pt x="72372" y="19849"/>
                    <a:pt x="73488" y="20210"/>
                    <a:pt x="74604" y="20571"/>
                  </a:cubicBezTo>
                  <a:cubicBezTo>
                    <a:pt x="74976" y="20842"/>
                    <a:pt x="75720" y="20932"/>
                    <a:pt x="79069" y="20932"/>
                  </a:cubicBezTo>
                  <a:cubicBezTo>
                    <a:pt x="82418" y="21022"/>
                    <a:pt x="86511" y="21293"/>
                    <a:pt x="89116" y="22375"/>
                  </a:cubicBezTo>
                  <a:cubicBezTo>
                    <a:pt x="90418" y="23007"/>
                    <a:pt x="91162" y="23819"/>
                    <a:pt x="92093" y="24541"/>
                  </a:cubicBezTo>
                  <a:cubicBezTo>
                    <a:pt x="92837" y="25263"/>
                    <a:pt x="93581" y="26075"/>
                    <a:pt x="93767" y="26887"/>
                  </a:cubicBezTo>
                  <a:cubicBezTo>
                    <a:pt x="93953" y="27789"/>
                    <a:pt x="94139" y="28691"/>
                    <a:pt x="93953" y="29593"/>
                  </a:cubicBezTo>
                  <a:cubicBezTo>
                    <a:pt x="93953" y="30045"/>
                    <a:pt x="93953" y="30496"/>
                    <a:pt x="93767" y="30947"/>
                  </a:cubicBezTo>
                  <a:cubicBezTo>
                    <a:pt x="93767" y="31308"/>
                    <a:pt x="93767" y="31488"/>
                    <a:pt x="93953" y="31849"/>
                  </a:cubicBezTo>
                  <a:cubicBezTo>
                    <a:pt x="94697" y="33654"/>
                    <a:pt x="95441" y="35548"/>
                    <a:pt x="95813" y="37443"/>
                  </a:cubicBezTo>
                  <a:cubicBezTo>
                    <a:pt x="96000" y="38345"/>
                    <a:pt x="96000" y="39248"/>
                    <a:pt x="96000" y="40150"/>
                  </a:cubicBezTo>
                  <a:cubicBezTo>
                    <a:pt x="96000" y="40872"/>
                    <a:pt x="96744" y="41684"/>
                    <a:pt x="97674" y="42225"/>
                  </a:cubicBezTo>
                  <a:cubicBezTo>
                    <a:pt x="98790" y="42766"/>
                    <a:pt x="99348" y="43669"/>
                    <a:pt x="99906" y="44390"/>
                  </a:cubicBezTo>
                  <a:cubicBezTo>
                    <a:pt x="100651" y="45203"/>
                    <a:pt x="101209" y="46105"/>
                    <a:pt x="101767" y="47007"/>
                  </a:cubicBezTo>
                  <a:cubicBezTo>
                    <a:pt x="102511" y="48360"/>
                    <a:pt x="102883" y="49714"/>
                    <a:pt x="103255" y="51157"/>
                  </a:cubicBezTo>
                  <a:cubicBezTo>
                    <a:pt x="103627" y="53142"/>
                    <a:pt x="104744" y="55218"/>
                    <a:pt x="106604" y="57022"/>
                  </a:cubicBezTo>
                  <a:cubicBezTo>
                    <a:pt x="106976" y="57563"/>
                    <a:pt x="109209" y="57293"/>
                    <a:pt x="110511" y="57834"/>
                  </a:cubicBezTo>
                  <a:cubicBezTo>
                    <a:pt x="112372" y="58556"/>
                    <a:pt x="113674" y="59548"/>
                    <a:pt x="115162" y="60360"/>
                  </a:cubicBezTo>
                  <a:cubicBezTo>
                    <a:pt x="115906" y="60812"/>
                    <a:pt x="116651" y="61172"/>
                    <a:pt x="117581" y="61533"/>
                  </a:cubicBezTo>
                  <a:cubicBezTo>
                    <a:pt x="117953" y="61624"/>
                    <a:pt x="119627" y="62165"/>
                    <a:pt x="118325" y="62255"/>
                  </a:cubicBez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CAN ALSO SPLIT YOUR CONTENT</a:t>
            </a:r>
            <a:endParaRPr/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/>
              <a:t>White</a:t>
            </a:r>
            <a:endParaRPr b="1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milk and fresh snow, the color produced by the combination of all the colors of the visible spectrum.</a:t>
            </a:r>
            <a:endParaRPr/>
          </a:p>
        </p:txBody>
      </p:sp>
      <p:sp>
        <p:nvSpPr>
          <p:cNvPr id="166" name="Shape 166"/>
          <p:cNvSpPr txBox="1">
            <a:spLocks noGrp="1"/>
          </p:cNvSpPr>
          <p:nvPr>
            <p:ph type="body" idx="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/>
              <a:t>Black</a:t>
            </a:r>
            <a:endParaRPr b="1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coal, ebony, and of outer space. It is the darkest color, the result of the absence of or complete absorption of light.</a:t>
            </a:r>
            <a:endParaRPr/>
          </a:p>
        </p:txBody>
      </p:sp>
      <p:sp>
        <p:nvSpPr>
          <p:cNvPr id="167" name="Shape 16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grpSp>
        <p:nvGrpSpPr>
          <p:cNvPr id="168" name="Shape 168"/>
          <p:cNvGrpSpPr/>
          <p:nvPr/>
        </p:nvGrpSpPr>
        <p:grpSpPr>
          <a:xfrm>
            <a:off x="7420346" y="301100"/>
            <a:ext cx="433800" cy="433800"/>
            <a:chOff x="5444475" y="717525"/>
            <a:chExt cx="433800" cy="433800"/>
          </a:xfrm>
        </p:grpSpPr>
        <p:sp>
          <p:nvSpPr>
            <p:cNvPr id="169" name="Shape 169"/>
            <p:cNvSpPr/>
            <p:nvPr/>
          </p:nvSpPr>
          <p:spPr>
            <a:xfrm>
              <a:off x="5444475" y="717525"/>
              <a:ext cx="433800" cy="433800"/>
            </a:xfrm>
            <a:prstGeom prst="ellipse">
              <a:avLst/>
            </a:prstGeom>
            <a:solidFill>
              <a:srgbClr val="0DB7C4">
                <a:alpha val="36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Shape 170"/>
            <p:cNvSpPr/>
            <p:nvPr/>
          </p:nvSpPr>
          <p:spPr>
            <a:xfrm>
              <a:off x="5557157" y="830208"/>
              <a:ext cx="208200" cy="208200"/>
            </a:xfrm>
            <a:prstGeom prst="ellipse">
              <a:avLst/>
            </a:prstGeom>
            <a:solidFill>
              <a:srgbClr val="0DB7C4">
                <a:alpha val="36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Shape 171"/>
            <p:cNvSpPr/>
            <p:nvPr/>
          </p:nvSpPr>
          <p:spPr>
            <a:xfrm>
              <a:off x="5606248" y="879298"/>
              <a:ext cx="110100" cy="110100"/>
            </a:xfrm>
            <a:prstGeom prst="ellipse">
              <a:avLst/>
            </a:prstGeom>
            <a:solidFill>
              <a:srgbClr val="0DB7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2" name="Shape 172"/>
          <p:cNvGrpSpPr/>
          <p:nvPr/>
        </p:nvGrpSpPr>
        <p:grpSpPr>
          <a:xfrm>
            <a:off x="7854139" y="1321325"/>
            <a:ext cx="433800" cy="433800"/>
            <a:chOff x="5382800" y="412975"/>
            <a:chExt cx="433800" cy="433800"/>
          </a:xfrm>
        </p:grpSpPr>
        <p:sp>
          <p:nvSpPr>
            <p:cNvPr id="173" name="Shape 173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Shape 174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Shape 175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TWO OR THREE COLUMNS</a:t>
            </a:r>
            <a:endParaRPr/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/>
              <a:t>Yellow</a:t>
            </a:r>
            <a:endParaRPr b="1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gold, butter and ripe lemons. In the spectrum of visible light, yellow is found between green and orange.</a:t>
            </a:r>
            <a:endParaRPr/>
          </a:p>
        </p:txBody>
      </p:sp>
      <p:sp>
        <p:nvSpPr>
          <p:cNvPr id="182" name="Shape 182"/>
          <p:cNvSpPr txBox="1">
            <a:spLocks noGrp="1"/>
          </p:cNvSpPr>
          <p:nvPr>
            <p:ph type="body" idx="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/>
              <a:t>Blue</a:t>
            </a:r>
            <a:endParaRPr b="1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colour of the clear sky and the deep sea. It is located between violet and green on the optical spectrum.</a:t>
            </a:r>
            <a:endParaRPr/>
          </a:p>
        </p:txBody>
      </p:sp>
      <p:sp>
        <p:nvSpPr>
          <p:cNvPr id="183" name="Shape 183"/>
          <p:cNvSpPr txBox="1">
            <a:spLocks noGrp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/>
              <a:t>Red</a:t>
            </a:r>
            <a:endParaRPr b="1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blood, and because of this it has historically been associated with sacrifice, danger and courage. </a:t>
            </a:r>
            <a:endParaRPr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Shape 18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grpSp>
        <p:nvGrpSpPr>
          <p:cNvPr id="185" name="Shape 185"/>
          <p:cNvGrpSpPr/>
          <p:nvPr/>
        </p:nvGrpSpPr>
        <p:grpSpPr>
          <a:xfrm>
            <a:off x="6853598" y="570123"/>
            <a:ext cx="1922109" cy="4205381"/>
            <a:chOff x="6310600" y="1679550"/>
            <a:chExt cx="883850" cy="1933775"/>
          </a:xfrm>
        </p:grpSpPr>
        <p:sp>
          <p:nvSpPr>
            <p:cNvPr id="186" name="Shape 186"/>
            <p:cNvSpPr/>
            <p:nvPr/>
          </p:nvSpPr>
          <p:spPr>
            <a:xfrm>
              <a:off x="6310600" y="1679550"/>
              <a:ext cx="883850" cy="1933775"/>
            </a:xfrm>
            <a:custGeom>
              <a:avLst/>
              <a:gdLst/>
              <a:ahLst/>
              <a:cxnLst/>
              <a:rect l="0" t="0" r="0" b="0"/>
              <a:pathLst>
                <a:path w="35354" h="77351" extrusionOk="0">
                  <a:moveTo>
                    <a:pt x="17860" y="37487"/>
                  </a:moveTo>
                  <a:lnTo>
                    <a:pt x="17799" y="39376"/>
                  </a:lnTo>
                  <a:lnTo>
                    <a:pt x="17738" y="41327"/>
                  </a:lnTo>
                  <a:lnTo>
                    <a:pt x="17738" y="41815"/>
                  </a:lnTo>
                  <a:lnTo>
                    <a:pt x="17738" y="41876"/>
                  </a:lnTo>
                  <a:lnTo>
                    <a:pt x="17677" y="42302"/>
                  </a:lnTo>
                  <a:lnTo>
                    <a:pt x="17616" y="39925"/>
                  </a:lnTo>
                  <a:lnTo>
                    <a:pt x="17555" y="37487"/>
                  </a:lnTo>
                  <a:close/>
                  <a:moveTo>
                    <a:pt x="17677" y="44436"/>
                  </a:moveTo>
                  <a:lnTo>
                    <a:pt x="17738" y="45837"/>
                  </a:lnTo>
                  <a:lnTo>
                    <a:pt x="17799" y="47178"/>
                  </a:lnTo>
                  <a:lnTo>
                    <a:pt x="17799" y="48641"/>
                  </a:lnTo>
                  <a:lnTo>
                    <a:pt x="17738" y="50043"/>
                  </a:lnTo>
                  <a:lnTo>
                    <a:pt x="17738" y="51628"/>
                  </a:lnTo>
                  <a:lnTo>
                    <a:pt x="17799" y="53213"/>
                  </a:lnTo>
                  <a:lnTo>
                    <a:pt x="17982" y="54737"/>
                  </a:lnTo>
                  <a:lnTo>
                    <a:pt x="18043" y="55102"/>
                  </a:lnTo>
                  <a:lnTo>
                    <a:pt x="17982" y="55529"/>
                  </a:lnTo>
                  <a:lnTo>
                    <a:pt x="17921" y="56321"/>
                  </a:lnTo>
                  <a:lnTo>
                    <a:pt x="17799" y="57967"/>
                  </a:lnTo>
                  <a:lnTo>
                    <a:pt x="17738" y="59552"/>
                  </a:lnTo>
                  <a:lnTo>
                    <a:pt x="17677" y="61198"/>
                  </a:lnTo>
                  <a:lnTo>
                    <a:pt x="17738" y="62782"/>
                  </a:lnTo>
                  <a:lnTo>
                    <a:pt x="17860" y="64306"/>
                  </a:lnTo>
                  <a:lnTo>
                    <a:pt x="17982" y="65891"/>
                  </a:lnTo>
                  <a:lnTo>
                    <a:pt x="18104" y="67476"/>
                  </a:lnTo>
                  <a:lnTo>
                    <a:pt x="18165" y="69061"/>
                  </a:lnTo>
                  <a:lnTo>
                    <a:pt x="18104" y="70828"/>
                  </a:lnTo>
                  <a:lnTo>
                    <a:pt x="18104" y="71438"/>
                  </a:lnTo>
                  <a:lnTo>
                    <a:pt x="18104" y="71743"/>
                  </a:lnTo>
                  <a:lnTo>
                    <a:pt x="18043" y="71986"/>
                  </a:lnTo>
                  <a:lnTo>
                    <a:pt x="17677" y="72535"/>
                  </a:lnTo>
                  <a:lnTo>
                    <a:pt x="17616" y="72474"/>
                  </a:lnTo>
                  <a:lnTo>
                    <a:pt x="17555" y="72352"/>
                  </a:lnTo>
                  <a:lnTo>
                    <a:pt x="17433" y="72108"/>
                  </a:lnTo>
                  <a:lnTo>
                    <a:pt x="17311" y="71864"/>
                  </a:lnTo>
                  <a:lnTo>
                    <a:pt x="17251" y="71743"/>
                  </a:lnTo>
                  <a:lnTo>
                    <a:pt x="17251" y="71499"/>
                  </a:lnTo>
                  <a:lnTo>
                    <a:pt x="17251" y="71133"/>
                  </a:lnTo>
                  <a:lnTo>
                    <a:pt x="17251" y="69792"/>
                  </a:lnTo>
                  <a:lnTo>
                    <a:pt x="17251" y="68329"/>
                  </a:lnTo>
                  <a:lnTo>
                    <a:pt x="17311" y="66805"/>
                  </a:lnTo>
                  <a:lnTo>
                    <a:pt x="17433" y="65221"/>
                  </a:lnTo>
                  <a:lnTo>
                    <a:pt x="17616" y="63636"/>
                  </a:lnTo>
                  <a:lnTo>
                    <a:pt x="17677" y="62051"/>
                  </a:lnTo>
                  <a:lnTo>
                    <a:pt x="17677" y="60405"/>
                  </a:lnTo>
                  <a:lnTo>
                    <a:pt x="17616" y="58820"/>
                  </a:lnTo>
                  <a:lnTo>
                    <a:pt x="17494" y="57175"/>
                  </a:lnTo>
                  <a:lnTo>
                    <a:pt x="17372" y="55529"/>
                  </a:lnTo>
                  <a:lnTo>
                    <a:pt x="17311" y="55163"/>
                  </a:lnTo>
                  <a:lnTo>
                    <a:pt x="17372" y="54798"/>
                  </a:lnTo>
                  <a:lnTo>
                    <a:pt x="17433" y="54066"/>
                  </a:lnTo>
                  <a:lnTo>
                    <a:pt x="17616" y="52481"/>
                  </a:lnTo>
                  <a:lnTo>
                    <a:pt x="17677" y="50897"/>
                  </a:lnTo>
                  <a:lnTo>
                    <a:pt x="17616" y="49129"/>
                  </a:lnTo>
                  <a:lnTo>
                    <a:pt x="17555" y="48215"/>
                  </a:lnTo>
                  <a:lnTo>
                    <a:pt x="17555" y="47300"/>
                  </a:lnTo>
                  <a:lnTo>
                    <a:pt x="17616" y="45898"/>
                  </a:lnTo>
                  <a:lnTo>
                    <a:pt x="17677" y="44436"/>
                  </a:lnTo>
                  <a:close/>
                  <a:moveTo>
                    <a:pt x="17555" y="1"/>
                  </a:moveTo>
                  <a:lnTo>
                    <a:pt x="16824" y="123"/>
                  </a:lnTo>
                  <a:lnTo>
                    <a:pt x="16214" y="245"/>
                  </a:lnTo>
                  <a:lnTo>
                    <a:pt x="15666" y="488"/>
                  </a:lnTo>
                  <a:lnTo>
                    <a:pt x="15178" y="854"/>
                  </a:lnTo>
                  <a:lnTo>
                    <a:pt x="14751" y="1281"/>
                  </a:lnTo>
                  <a:lnTo>
                    <a:pt x="14508" y="1586"/>
                  </a:lnTo>
                  <a:lnTo>
                    <a:pt x="14325" y="1951"/>
                  </a:lnTo>
                  <a:lnTo>
                    <a:pt x="14020" y="2683"/>
                  </a:lnTo>
                  <a:lnTo>
                    <a:pt x="13837" y="3475"/>
                  </a:lnTo>
                  <a:lnTo>
                    <a:pt x="13776" y="4268"/>
                  </a:lnTo>
                  <a:lnTo>
                    <a:pt x="13776" y="5060"/>
                  </a:lnTo>
                  <a:lnTo>
                    <a:pt x="13837" y="5852"/>
                  </a:lnTo>
                  <a:lnTo>
                    <a:pt x="13959" y="6645"/>
                  </a:lnTo>
                  <a:lnTo>
                    <a:pt x="14142" y="7376"/>
                  </a:lnTo>
                  <a:lnTo>
                    <a:pt x="14386" y="8108"/>
                  </a:lnTo>
                  <a:lnTo>
                    <a:pt x="14751" y="8839"/>
                  </a:lnTo>
                  <a:lnTo>
                    <a:pt x="15056" y="9388"/>
                  </a:lnTo>
                  <a:lnTo>
                    <a:pt x="15300" y="9631"/>
                  </a:lnTo>
                  <a:lnTo>
                    <a:pt x="15544" y="9875"/>
                  </a:lnTo>
                  <a:lnTo>
                    <a:pt x="15605" y="9997"/>
                  </a:lnTo>
                  <a:lnTo>
                    <a:pt x="15605" y="10119"/>
                  </a:lnTo>
                  <a:lnTo>
                    <a:pt x="15605" y="10424"/>
                  </a:lnTo>
                  <a:lnTo>
                    <a:pt x="15605" y="11155"/>
                  </a:lnTo>
                  <a:lnTo>
                    <a:pt x="15544" y="11399"/>
                  </a:lnTo>
                  <a:lnTo>
                    <a:pt x="15422" y="11643"/>
                  </a:lnTo>
                  <a:lnTo>
                    <a:pt x="15239" y="11887"/>
                  </a:lnTo>
                  <a:lnTo>
                    <a:pt x="15056" y="12070"/>
                  </a:lnTo>
                  <a:lnTo>
                    <a:pt x="14690" y="12252"/>
                  </a:lnTo>
                  <a:lnTo>
                    <a:pt x="14325" y="12313"/>
                  </a:lnTo>
                  <a:lnTo>
                    <a:pt x="13532" y="12496"/>
                  </a:lnTo>
                  <a:lnTo>
                    <a:pt x="12801" y="12740"/>
                  </a:lnTo>
                  <a:lnTo>
                    <a:pt x="12069" y="12984"/>
                  </a:lnTo>
                  <a:lnTo>
                    <a:pt x="11399" y="13350"/>
                  </a:lnTo>
                  <a:lnTo>
                    <a:pt x="10729" y="13776"/>
                  </a:lnTo>
                  <a:lnTo>
                    <a:pt x="10180" y="14325"/>
                  </a:lnTo>
                  <a:lnTo>
                    <a:pt x="9753" y="14873"/>
                  </a:lnTo>
                  <a:lnTo>
                    <a:pt x="9570" y="15239"/>
                  </a:lnTo>
                  <a:lnTo>
                    <a:pt x="9388" y="15544"/>
                  </a:lnTo>
                  <a:lnTo>
                    <a:pt x="9266" y="15971"/>
                  </a:lnTo>
                  <a:lnTo>
                    <a:pt x="9205" y="16336"/>
                  </a:lnTo>
                  <a:lnTo>
                    <a:pt x="9144" y="16946"/>
                  </a:lnTo>
                  <a:lnTo>
                    <a:pt x="9083" y="17555"/>
                  </a:lnTo>
                  <a:lnTo>
                    <a:pt x="9022" y="18348"/>
                  </a:lnTo>
                  <a:lnTo>
                    <a:pt x="8961" y="19140"/>
                  </a:lnTo>
                  <a:lnTo>
                    <a:pt x="8778" y="19932"/>
                  </a:lnTo>
                  <a:lnTo>
                    <a:pt x="8108" y="23102"/>
                  </a:lnTo>
                  <a:lnTo>
                    <a:pt x="7803" y="24687"/>
                  </a:lnTo>
                  <a:lnTo>
                    <a:pt x="7742" y="25235"/>
                  </a:lnTo>
                  <a:lnTo>
                    <a:pt x="7559" y="25784"/>
                  </a:lnTo>
                  <a:lnTo>
                    <a:pt x="7376" y="26211"/>
                  </a:lnTo>
                  <a:lnTo>
                    <a:pt x="7071" y="26637"/>
                  </a:lnTo>
                  <a:lnTo>
                    <a:pt x="6767" y="27003"/>
                  </a:lnTo>
                  <a:lnTo>
                    <a:pt x="6523" y="27430"/>
                  </a:lnTo>
                  <a:lnTo>
                    <a:pt x="6218" y="27917"/>
                  </a:lnTo>
                  <a:lnTo>
                    <a:pt x="5974" y="28405"/>
                  </a:lnTo>
                  <a:lnTo>
                    <a:pt x="5608" y="29502"/>
                  </a:lnTo>
                  <a:lnTo>
                    <a:pt x="5304" y="30599"/>
                  </a:lnTo>
                  <a:lnTo>
                    <a:pt x="5060" y="31696"/>
                  </a:lnTo>
                  <a:lnTo>
                    <a:pt x="4755" y="33037"/>
                  </a:lnTo>
                  <a:lnTo>
                    <a:pt x="4572" y="33647"/>
                  </a:lnTo>
                  <a:lnTo>
                    <a:pt x="4389" y="34256"/>
                  </a:lnTo>
                  <a:lnTo>
                    <a:pt x="4267" y="34561"/>
                  </a:lnTo>
                  <a:lnTo>
                    <a:pt x="4085" y="34927"/>
                  </a:lnTo>
                  <a:lnTo>
                    <a:pt x="4024" y="35049"/>
                  </a:lnTo>
                  <a:lnTo>
                    <a:pt x="3902" y="35110"/>
                  </a:lnTo>
                  <a:lnTo>
                    <a:pt x="3597" y="35110"/>
                  </a:lnTo>
                  <a:lnTo>
                    <a:pt x="3292" y="35232"/>
                  </a:lnTo>
                  <a:lnTo>
                    <a:pt x="2987" y="35354"/>
                  </a:lnTo>
                  <a:lnTo>
                    <a:pt x="2683" y="35536"/>
                  </a:lnTo>
                  <a:lnTo>
                    <a:pt x="2439" y="35719"/>
                  </a:lnTo>
                  <a:lnTo>
                    <a:pt x="1890" y="36268"/>
                  </a:lnTo>
                  <a:lnTo>
                    <a:pt x="1464" y="36755"/>
                  </a:lnTo>
                  <a:lnTo>
                    <a:pt x="1037" y="37243"/>
                  </a:lnTo>
                  <a:lnTo>
                    <a:pt x="793" y="37426"/>
                  </a:lnTo>
                  <a:lnTo>
                    <a:pt x="488" y="37609"/>
                  </a:lnTo>
                  <a:lnTo>
                    <a:pt x="245" y="37792"/>
                  </a:lnTo>
                  <a:lnTo>
                    <a:pt x="123" y="37914"/>
                  </a:lnTo>
                  <a:lnTo>
                    <a:pt x="1" y="38036"/>
                  </a:lnTo>
                  <a:lnTo>
                    <a:pt x="1" y="38218"/>
                  </a:lnTo>
                  <a:lnTo>
                    <a:pt x="123" y="38401"/>
                  </a:lnTo>
                  <a:lnTo>
                    <a:pt x="366" y="38523"/>
                  </a:lnTo>
                  <a:lnTo>
                    <a:pt x="671" y="38523"/>
                  </a:lnTo>
                  <a:lnTo>
                    <a:pt x="976" y="38462"/>
                  </a:lnTo>
                  <a:lnTo>
                    <a:pt x="1220" y="38401"/>
                  </a:lnTo>
                  <a:lnTo>
                    <a:pt x="1464" y="38218"/>
                  </a:lnTo>
                  <a:lnTo>
                    <a:pt x="1646" y="38036"/>
                  </a:lnTo>
                  <a:lnTo>
                    <a:pt x="1829" y="37853"/>
                  </a:lnTo>
                  <a:lnTo>
                    <a:pt x="1890" y="37792"/>
                  </a:lnTo>
                  <a:lnTo>
                    <a:pt x="1951" y="37792"/>
                  </a:lnTo>
                  <a:lnTo>
                    <a:pt x="1890" y="38036"/>
                  </a:lnTo>
                  <a:lnTo>
                    <a:pt x="1829" y="38218"/>
                  </a:lnTo>
                  <a:lnTo>
                    <a:pt x="1403" y="39011"/>
                  </a:lnTo>
                  <a:lnTo>
                    <a:pt x="915" y="39803"/>
                  </a:lnTo>
                  <a:lnTo>
                    <a:pt x="427" y="40596"/>
                  </a:lnTo>
                  <a:lnTo>
                    <a:pt x="366" y="40778"/>
                  </a:lnTo>
                  <a:lnTo>
                    <a:pt x="305" y="40961"/>
                  </a:lnTo>
                  <a:lnTo>
                    <a:pt x="366" y="41144"/>
                  </a:lnTo>
                  <a:lnTo>
                    <a:pt x="488" y="41266"/>
                  </a:lnTo>
                  <a:lnTo>
                    <a:pt x="671" y="41266"/>
                  </a:lnTo>
                  <a:lnTo>
                    <a:pt x="854" y="41144"/>
                  </a:lnTo>
                  <a:lnTo>
                    <a:pt x="1098" y="40900"/>
                  </a:lnTo>
                  <a:lnTo>
                    <a:pt x="2012" y="39620"/>
                  </a:lnTo>
                  <a:lnTo>
                    <a:pt x="1281" y="41083"/>
                  </a:lnTo>
                  <a:lnTo>
                    <a:pt x="1098" y="41510"/>
                  </a:lnTo>
                  <a:lnTo>
                    <a:pt x="1037" y="41754"/>
                  </a:lnTo>
                  <a:lnTo>
                    <a:pt x="1037" y="41997"/>
                  </a:lnTo>
                  <a:lnTo>
                    <a:pt x="1098" y="42119"/>
                  </a:lnTo>
                  <a:lnTo>
                    <a:pt x="1220" y="42241"/>
                  </a:lnTo>
                  <a:lnTo>
                    <a:pt x="1403" y="42241"/>
                  </a:lnTo>
                  <a:lnTo>
                    <a:pt x="1525" y="42180"/>
                  </a:lnTo>
                  <a:lnTo>
                    <a:pt x="1707" y="42058"/>
                  </a:lnTo>
                  <a:lnTo>
                    <a:pt x="1829" y="41936"/>
                  </a:lnTo>
                  <a:lnTo>
                    <a:pt x="2012" y="41571"/>
                  </a:lnTo>
                  <a:lnTo>
                    <a:pt x="2317" y="40839"/>
                  </a:lnTo>
                  <a:lnTo>
                    <a:pt x="2561" y="40230"/>
                  </a:lnTo>
                  <a:lnTo>
                    <a:pt x="2744" y="39925"/>
                  </a:lnTo>
                  <a:lnTo>
                    <a:pt x="2926" y="39620"/>
                  </a:lnTo>
                  <a:lnTo>
                    <a:pt x="2866" y="39925"/>
                  </a:lnTo>
                  <a:lnTo>
                    <a:pt x="2805" y="40230"/>
                  </a:lnTo>
                  <a:lnTo>
                    <a:pt x="2561" y="40778"/>
                  </a:lnTo>
                  <a:lnTo>
                    <a:pt x="2256" y="41571"/>
                  </a:lnTo>
                  <a:lnTo>
                    <a:pt x="2134" y="41876"/>
                  </a:lnTo>
                  <a:lnTo>
                    <a:pt x="2134" y="42058"/>
                  </a:lnTo>
                  <a:lnTo>
                    <a:pt x="2195" y="42241"/>
                  </a:lnTo>
                  <a:lnTo>
                    <a:pt x="2317" y="42363"/>
                  </a:lnTo>
                  <a:lnTo>
                    <a:pt x="2622" y="42363"/>
                  </a:lnTo>
                  <a:lnTo>
                    <a:pt x="2744" y="42241"/>
                  </a:lnTo>
                  <a:lnTo>
                    <a:pt x="2926" y="41997"/>
                  </a:lnTo>
                  <a:lnTo>
                    <a:pt x="3109" y="41693"/>
                  </a:lnTo>
                  <a:lnTo>
                    <a:pt x="3414" y="40900"/>
                  </a:lnTo>
                  <a:lnTo>
                    <a:pt x="3719" y="40108"/>
                  </a:lnTo>
                  <a:lnTo>
                    <a:pt x="3597" y="40717"/>
                  </a:lnTo>
                  <a:lnTo>
                    <a:pt x="3536" y="41022"/>
                  </a:lnTo>
                  <a:lnTo>
                    <a:pt x="3536" y="41388"/>
                  </a:lnTo>
                  <a:lnTo>
                    <a:pt x="3536" y="41571"/>
                  </a:lnTo>
                  <a:lnTo>
                    <a:pt x="3597" y="41754"/>
                  </a:lnTo>
                  <a:lnTo>
                    <a:pt x="3780" y="41815"/>
                  </a:lnTo>
                  <a:lnTo>
                    <a:pt x="3902" y="41815"/>
                  </a:lnTo>
                  <a:lnTo>
                    <a:pt x="3963" y="41754"/>
                  </a:lnTo>
                  <a:lnTo>
                    <a:pt x="4085" y="41632"/>
                  </a:lnTo>
                  <a:lnTo>
                    <a:pt x="4206" y="41449"/>
                  </a:lnTo>
                  <a:lnTo>
                    <a:pt x="4328" y="41144"/>
                  </a:lnTo>
                  <a:lnTo>
                    <a:pt x="4694" y="39864"/>
                  </a:lnTo>
                  <a:lnTo>
                    <a:pt x="4938" y="39316"/>
                  </a:lnTo>
                  <a:lnTo>
                    <a:pt x="5243" y="38767"/>
                  </a:lnTo>
                  <a:lnTo>
                    <a:pt x="5547" y="37975"/>
                  </a:lnTo>
                  <a:lnTo>
                    <a:pt x="5730" y="37548"/>
                  </a:lnTo>
                  <a:lnTo>
                    <a:pt x="5852" y="37121"/>
                  </a:lnTo>
                  <a:lnTo>
                    <a:pt x="5852" y="36755"/>
                  </a:lnTo>
                  <a:lnTo>
                    <a:pt x="5852" y="36390"/>
                  </a:lnTo>
                  <a:lnTo>
                    <a:pt x="5791" y="36329"/>
                  </a:lnTo>
                  <a:lnTo>
                    <a:pt x="5791" y="36268"/>
                  </a:lnTo>
                  <a:lnTo>
                    <a:pt x="5913" y="36085"/>
                  </a:lnTo>
                  <a:lnTo>
                    <a:pt x="6218" y="35597"/>
                  </a:lnTo>
                  <a:lnTo>
                    <a:pt x="7620" y="33464"/>
                  </a:lnTo>
                  <a:lnTo>
                    <a:pt x="8351" y="32245"/>
                  </a:lnTo>
                  <a:lnTo>
                    <a:pt x="9083" y="30965"/>
                  </a:lnTo>
                  <a:lnTo>
                    <a:pt x="9388" y="30355"/>
                  </a:lnTo>
                  <a:lnTo>
                    <a:pt x="9692" y="29746"/>
                  </a:lnTo>
                  <a:lnTo>
                    <a:pt x="9936" y="29075"/>
                  </a:lnTo>
                  <a:lnTo>
                    <a:pt x="10119" y="28405"/>
                  </a:lnTo>
                  <a:lnTo>
                    <a:pt x="10241" y="27673"/>
                  </a:lnTo>
                  <a:lnTo>
                    <a:pt x="10363" y="27369"/>
                  </a:lnTo>
                  <a:lnTo>
                    <a:pt x="10546" y="27003"/>
                  </a:lnTo>
                  <a:lnTo>
                    <a:pt x="10911" y="26333"/>
                  </a:lnTo>
                  <a:lnTo>
                    <a:pt x="11277" y="25601"/>
                  </a:lnTo>
                  <a:lnTo>
                    <a:pt x="11765" y="24321"/>
                  </a:lnTo>
                  <a:lnTo>
                    <a:pt x="12252" y="22980"/>
                  </a:lnTo>
                  <a:lnTo>
                    <a:pt x="12496" y="24016"/>
                  </a:lnTo>
                  <a:lnTo>
                    <a:pt x="12740" y="25113"/>
                  </a:lnTo>
                  <a:lnTo>
                    <a:pt x="12862" y="25662"/>
                  </a:lnTo>
                  <a:lnTo>
                    <a:pt x="12923" y="26272"/>
                  </a:lnTo>
                  <a:lnTo>
                    <a:pt x="12923" y="26881"/>
                  </a:lnTo>
                  <a:lnTo>
                    <a:pt x="12801" y="27430"/>
                  </a:lnTo>
                  <a:lnTo>
                    <a:pt x="12618" y="28222"/>
                  </a:lnTo>
                  <a:lnTo>
                    <a:pt x="12374" y="29014"/>
                  </a:lnTo>
                  <a:lnTo>
                    <a:pt x="11765" y="30477"/>
                  </a:lnTo>
                  <a:lnTo>
                    <a:pt x="11155" y="32001"/>
                  </a:lnTo>
                  <a:lnTo>
                    <a:pt x="10729" y="33525"/>
                  </a:lnTo>
                  <a:lnTo>
                    <a:pt x="10546" y="34317"/>
                  </a:lnTo>
                  <a:lnTo>
                    <a:pt x="10363" y="35171"/>
                  </a:lnTo>
                  <a:lnTo>
                    <a:pt x="10302" y="35963"/>
                  </a:lnTo>
                  <a:lnTo>
                    <a:pt x="10241" y="36755"/>
                  </a:lnTo>
                  <a:lnTo>
                    <a:pt x="10180" y="37609"/>
                  </a:lnTo>
                  <a:lnTo>
                    <a:pt x="10241" y="38401"/>
                  </a:lnTo>
                  <a:lnTo>
                    <a:pt x="10302" y="39255"/>
                  </a:lnTo>
                  <a:lnTo>
                    <a:pt x="10424" y="40047"/>
                  </a:lnTo>
                  <a:lnTo>
                    <a:pt x="10668" y="41693"/>
                  </a:lnTo>
                  <a:lnTo>
                    <a:pt x="11033" y="43338"/>
                  </a:lnTo>
                  <a:lnTo>
                    <a:pt x="11948" y="46508"/>
                  </a:lnTo>
                  <a:lnTo>
                    <a:pt x="12374" y="48093"/>
                  </a:lnTo>
                  <a:lnTo>
                    <a:pt x="12740" y="49678"/>
                  </a:lnTo>
                  <a:lnTo>
                    <a:pt x="12984" y="51323"/>
                  </a:lnTo>
                  <a:lnTo>
                    <a:pt x="13045" y="52116"/>
                  </a:lnTo>
                  <a:lnTo>
                    <a:pt x="13106" y="52908"/>
                  </a:lnTo>
                  <a:lnTo>
                    <a:pt x="13045" y="54249"/>
                  </a:lnTo>
                  <a:lnTo>
                    <a:pt x="12984" y="55529"/>
                  </a:lnTo>
                  <a:lnTo>
                    <a:pt x="12801" y="57175"/>
                  </a:lnTo>
                  <a:lnTo>
                    <a:pt x="12679" y="58028"/>
                  </a:lnTo>
                  <a:lnTo>
                    <a:pt x="12618" y="58820"/>
                  </a:lnTo>
                  <a:lnTo>
                    <a:pt x="12618" y="59674"/>
                  </a:lnTo>
                  <a:lnTo>
                    <a:pt x="12679" y="60527"/>
                  </a:lnTo>
                  <a:lnTo>
                    <a:pt x="12801" y="61320"/>
                  </a:lnTo>
                  <a:lnTo>
                    <a:pt x="12923" y="62173"/>
                  </a:lnTo>
                  <a:lnTo>
                    <a:pt x="13289" y="63819"/>
                  </a:lnTo>
                  <a:lnTo>
                    <a:pt x="13654" y="65464"/>
                  </a:lnTo>
                  <a:lnTo>
                    <a:pt x="14447" y="68756"/>
                  </a:lnTo>
                  <a:lnTo>
                    <a:pt x="14812" y="70402"/>
                  </a:lnTo>
                  <a:lnTo>
                    <a:pt x="14934" y="71255"/>
                  </a:lnTo>
                  <a:lnTo>
                    <a:pt x="15056" y="72047"/>
                  </a:lnTo>
                  <a:lnTo>
                    <a:pt x="15117" y="72474"/>
                  </a:lnTo>
                  <a:lnTo>
                    <a:pt x="15056" y="72840"/>
                  </a:lnTo>
                  <a:lnTo>
                    <a:pt x="14873" y="73632"/>
                  </a:lnTo>
                  <a:lnTo>
                    <a:pt x="14569" y="74363"/>
                  </a:lnTo>
                  <a:lnTo>
                    <a:pt x="14203" y="75034"/>
                  </a:lnTo>
                  <a:lnTo>
                    <a:pt x="13837" y="75522"/>
                  </a:lnTo>
                  <a:lnTo>
                    <a:pt x="13410" y="75887"/>
                  </a:lnTo>
                  <a:lnTo>
                    <a:pt x="13289" y="76070"/>
                  </a:lnTo>
                  <a:lnTo>
                    <a:pt x="13289" y="76253"/>
                  </a:lnTo>
                  <a:lnTo>
                    <a:pt x="13289" y="76497"/>
                  </a:lnTo>
                  <a:lnTo>
                    <a:pt x="13410" y="76619"/>
                  </a:lnTo>
                  <a:lnTo>
                    <a:pt x="13593" y="76741"/>
                  </a:lnTo>
                  <a:lnTo>
                    <a:pt x="13776" y="76802"/>
                  </a:lnTo>
                  <a:lnTo>
                    <a:pt x="14264" y="76802"/>
                  </a:lnTo>
                  <a:lnTo>
                    <a:pt x="14508" y="76984"/>
                  </a:lnTo>
                  <a:lnTo>
                    <a:pt x="14812" y="77045"/>
                  </a:lnTo>
                  <a:lnTo>
                    <a:pt x="15239" y="77167"/>
                  </a:lnTo>
                  <a:lnTo>
                    <a:pt x="15605" y="77167"/>
                  </a:lnTo>
                  <a:lnTo>
                    <a:pt x="15971" y="77106"/>
                  </a:lnTo>
                  <a:lnTo>
                    <a:pt x="16092" y="77106"/>
                  </a:lnTo>
                  <a:lnTo>
                    <a:pt x="16214" y="77167"/>
                  </a:lnTo>
                  <a:lnTo>
                    <a:pt x="16397" y="77289"/>
                  </a:lnTo>
                  <a:lnTo>
                    <a:pt x="16580" y="77289"/>
                  </a:lnTo>
                  <a:lnTo>
                    <a:pt x="16946" y="77350"/>
                  </a:lnTo>
                  <a:lnTo>
                    <a:pt x="17311" y="77289"/>
                  </a:lnTo>
                  <a:lnTo>
                    <a:pt x="17433" y="77228"/>
                  </a:lnTo>
                  <a:lnTo>
                    <a:pt x="17494" y="77106"/>
                  </a:lnTo>
                  <a:lnTo>
                    <a:pt x="17555" y="76863"/>
                  </a:lnTo>
                  <a:lnTo>
                    <a:pt x="17677" y="76131"/>
                  </a:lnTo>
                  <a:lnTo>
                    <a:pt x="17677" y="75339"/>
                  </a:lnTo>
                  <a:lnTo>
                    <a:pt x="17738" y="76131"/>
                  </a:lnTo>
                  <a:lnTo>
                    <a:pt x="17799" y="76924"/>
                  </a:lnTo>
                  <a:lnTo>
                    <a:pt x="17860" y="77106"/>
                  </a:lnTo>
                  <a:lnTo>
                    <a:pt x="17921" y="77228"/>
                  </a:lnTo>
                  <a:lnTo>
                    <a:pt x="18043" y="77289"/>
                  </a:lnTo>
                  <a:lnTo>
                    <a:pt x="18226" y="77350"/>
                  </a:lnTo>
                  <a:lnTo>
                    <a:pt x="18470" y="77350"/>
                  </a:lnTo>
                  <a:lnTo>
                    <a:pt x="18835" y="77289"/>
                  </a:lnTo>
                  <a:lnTo>
                    <a:pt x="19140" y="77167"/>
                  </a:lnTo>
                  <a:lnTo>
                    <a:pt x="19262" y="77106"/>
                  </a:lnTo>
                  <a:lnTo>
                    <a:pt x="19384" y="77106"/>
                  </a:lnTo>
                  <a:lnTo>
                    <a:pt x="19750" y="77167"/>
                  </a:lnTo>
                  <a:lnTo>
                    <a:pt x="20176" y="77167"/>
                  </a:lnTo>
                  <a:lnTo>
                    <a:pt x="20542" y="77106"/>
                  </a:lnTo>
                  <a:lnTo>
                    <a:pt x="20847" y="76924"/>
                  </a:lnTo>
                  <a:lnTo>
                    <a:pt x="21152" y="76802"/>
                  </a:lnTo>
                  <a:lnTo>
                    <a:pt x="21578" y="76802"/>
                  </a:lnTo>
                  <a:lnTo>
                    <a:pt x="21761" y="76741"/>
                  </a:lnTo>
                  <a:lnTo>
                    <a:pt x="21944" y="76619"/>
                  </a:lnTo>
                  <a:lnTo>
                    <a:pt x="22066" y="76436"/>
                  </a:lnTo>
                  <a:lnTo>
                    <a:pt x="22127" y="76253"/>
                  </a:lnTo>
                  <a:lnTo>
                    <a:pt x="22066" y="76070"/>
                  </a:lnTo>
                  <a:lnTo>
                    <a:pt x="21883" y="75887"/>
                  </a:lnTo>
                  <a:lnTo>
                    <a:pt x="21639" y="75704"/>
                  </a:lnTo>
                  <a:lnTo>
                    <a:pt x="21395" y="75461"/>
                  </a:lnTo>
                  <a:lnTo>
                    <a:pt x="21030" y="74851"/>
                  </a:lnTo>
                  <a:lnTo>
                    <a:pt x="20725" y="74242"/>
                  </a:lnTo>
                  <a:lnTo>
                    <a:pt x="20481" y="73571"/>
                  </a:lnTo>
                  <a:lnTo>
                    <a:pt x="20298" y="72901"/>
                  </a:lnTo>
                  <a:lnTo>
                    <a:pt x="20237" y="72718"/>
                  </a:lnTo>
                  <a:lnTo>
                    <a:pt x="20237" y="72474"/>
                  </a:lnTo>
                  <a:lnTo>
                    <a:pt x="20298" y="72047"/>
                  </a:lnTo>
                  <a:lnTo>
                    <a:pt x="20420" y="71194"/>
                  </a:lnTo>
                  <a:lnTo>
                    <a:pt x="20603" y="70402"/>
                  </a:lnTo>
                  <a:lnTo>
                    <a:pt x="20908" y="68756"/>
                  </a:lnTo>
                  <a:lnTo>
                    <a:pt x="21334" y="67110"/>
                  </a:lnTo>
                  <a:lnTo>
                    <a:pt x="22127" y="63819"/>
                  </a:lnTo>
                  <a:lnTo>
                    <a:pt x="22432" y="62173"/>
                  </a:lnTo>
                  <a:lnTo>
                    <a:pt x="22736" y="60527"/>
                  </a:lnTo>
                  <a:lnTo>
                    <a:pt x="22736" y="59674"/>
                  </a:lnTo>
                  <a:lnTo>
                    <a:pt x="22736" y="58820"/>
                  </a:lnTo>
                  <a:lnTo>
                    <a:pt x="22675" y="57967"/>
                  </a:lnTo>
                  <a:lnTo>
                    <a:pt x="22554" y="57114"/>
                  </a:lnTo>
                  <a:lnTo>
                    <a:pt x="22371" y="55468"/>
                  </a:lnTo>
                  <a:lnTo>
                    <a:pt x="22310" y="53822"/>
                  </a:lnTo>
                  <a:lnTo>
                    <a:pt x="22310" y="52359"/>
                  </a:lnTo>
                  <a:lnTo>
                    <a:pt x="22432" y="50958"/>
                  </a:lnTo>
                  <a:lnTo>
                    <a:pt x="22675" y="49556"/>
                  </a:lnTo>
                  <a:lnTo>
                    <a:pt x="22980" y="48154"/>
                  </a:lnTo>
                  <a:lnTo>
                    <a:pt x="23894" y="44923"/>
                  </a:lnTo>
                  <a:lnTo>
                    <a:pt x="24321" y="43338"/>
                  </a:lnTo>
                  <a:lnTo>
                    <a:pt x="24687" y="41693"/>
                  </a:lnTo>
                  <a:lnTo>
                    <a:pt x="24931" y="40047"/>
                  </a:lnTo>
                  <a:lnTo>
                    <a:pt x="25114" y="38401"/>
                  </a:lnTo>
                  <a:lnTo>
                    <a:pt x="25175" y="37609"/>
                  </a:lnTo>
                  <a:lnTo>
                    <a:pt x="25175" y="36755"/>
                  </a:lnTo>
                  <a:lnTo>
                    <a:pt x="25114" y="35902"/>
                  </a:lnTo>
                  <a:lnTo>
                    <a:pt x="24992" y="35049"/>
                  </a:lnTo>
                  <a:lnTo>
                    <a:pt x="24870" y="34256"/>
                  </a:lnTo>
                  <a:lnTo>
                    <a:pt x="24626" y="33464"/>
                  </a:lnTo>
                  <a:lnTo>
                    <a:pt x="24199" y="31940"/>
                  </a:lnTo>
                  <a:lnTo>
                    <a:pt x="23894" y="31209"/>
                  </a:lnTo>
                  <a:lnTo>
                    <a:pt x="23590" y="30477"/>
                  </a:lnTo>
                  <a:lnTo>
                    <a:pt x="23285" y="29746"/>
                  </a:lnTo>
                  <a:lnTo>
                    <a:pt x="22980" y="29014"/>
                  </a:lnTo>
                  <a:lnTo>
                    <a:pt x="22736" y="28222"/>
                  </a:lnTo>
                  <a:lnTo>
                    <a:pt x="22554" y="27430"/>
                  </a:lnTo>
                  <a:lnTo>
                    <a:pt x="22432" y="26576"/>
                  </a:lnTo>
                  <a:lnTo>
                    <a:pt x="22493" y="25784"/>
                  </a:lnTo>
                  <a:lnTo>
                    <a:pt x="22614" y="25174"/>
                  </a:lnTo>
                  <a:lnTo>
                    <a:pt x="22736" y="24565"/>
                  </a:lnTo>
                  <a:lnTo>
                    <a:pt x="23163" y="22980"/>
                  </a:lnTo>
                  <a:lnTo>
                    <a:pt x="23529" y="24138"/>
                  </a:lnTo>
                  <a:lnTo>
                    <a:pt x="23955" y="25296"/>
                  </a:lnTo>
                  <a:lnTo>
                    <a:pt x="24260" y="25967"/>
                  </a:lnTo>
                  <a:lnTo>
                    <a:pt x="24565" y="26576"/>
                  </a:lnTo>
                  <a:lnTo>
                    <a:pt x="24870" y="27125"/>
                  </a:lnTo>
                  <a:lnTo>
                    <a:pt x="25114" y="27734"/>
                  </a:lnTo>
                  <a:lnTo>
                    <a:pt x="25418" y="29075"/>
                  </a:lnTo>
                  <a:lnTo>
                    <a:pt x="25662" y="29685"/>
                  </a:lnTo>
                  <a:lnTo>
                    <a:pt x="25967" y="30355"/>
                  </a:lnTo>
                  <a:lnTo>
                    <a:pt x="26637" y="31635"/>
                  </a:lnTo>
                  <a:lnTo>
                    <a:pt x="27369" y="32855"/>
                  </a:lnTo>
                  <a:lnTo>
                    <a:pt x="28832" y="35171"/>
                  </a:lnTo>
                  <a:lnTo>
                    <a:pt x="29441" y="36085"/>
                  </a:lnTo>
                  <a:lnTo>
                    <a:pt x="29563" y="36207"/>
                  </a:lnTo>
                  <a:lnTo>
                    <a:pt x="29563" y="36329"/>
                  </a:lnTo>
                  <a:lnTo>
                    <a:pt x="29502" y="36390"/>
                  </a:lnTo>
                  <a:lnTo>
                    <a:pt x="29502" y="36755"/>
                  </a:lnTo>
                  <a:lnTo>
                    <a:pt x="29502" y="37121"/>
                  </a:lnTo>
                  <a:lnTo>
                    <a:pt x="29624" y="37487"/>
                  </a:lnTo>
                  <a:lnTo>
                    <a:pt x="29868" y="38157"/>
                  </a:lnTo>
                  <a:lnTo>
                    <a:pt x="30538" y="39498"/>
                  </a:lnTo>
                  <a:lnTo>
                    <a:pt x="30660" y="39803"/>
                  </a:lnTo>
                  <a:lnTo>
                    <a:pt x="30721" y="40108"/>
                  </a:lnTo>
                  <a:lnTo>
                    <a:pt x="30904" y="40717"/>
                  </a:lnTo>
                  <a:lnTo>
                    <a:pt x="31026" y="41205"/>
                  </a:lnTo>
                  <a:lnTo>
                    <a:pt x="31148" y="41449"/>
                  </a:lnTo>
                  <a:lnTo>
                    <a:pt x="31270" y="41632"/>
                  </a:lnTo>
                  <a:lnTo>
                    <a:pt x="31453" y="41754"/>
                  </a:lnTo>
                  <a:lnTo>
                    <a:pt x="31636" y="41815"/>
                  </a:lnTo>
                  <a:lnTo>
                    <a:pt x="31757" y="41693"/>
                  </a:lnTo>
                  <a:lnTo>
                    <a:pt x="31879" y="41449"/>
                  </a:lnTo>
                  <a:lnTo>
                    <a:pt x="31818" y="41144"/>
                  </a:lnTo>
                  <a:lnTo>
                    <a:pt x="31757" y="40778"/>
                  </a:lnTo>
                  <a:lnTo>
                    <a:pt x="31636" y="40108"/>
                  </a:lnTo>
                  <a:lnTo>
                    <a:pt x="31940" y="40900"/>
                  </a:lnTo>
                  <a:lnTo>
                    <a:pt x="32245" y="41632"/>
                  </a:lnTo>
                  <a:lnTo>
                    <a:pt x="32428" y="41997"/>
                  </a:lnTo>
                  <a:lnTo>
                    <a:pt x="32611" y="42241"/>
                  </a:lnTo>
                  <a:lnTo>
                    <a:pt x="32733" y="42363"/>
                  </a:lnTo>
                  <a:lnTo>
                    <a:pt x="33038" y="42363"/>
                  </a:lnTo>
                  <a:lnTo>
                    <a:pt x="33159" y="42241"/>
                  </a:lnTo>
                  <a:lnTo>
                    <a:pt x="33220" y="42058"/>
                  </a:lnTo>
                  <a:lnTo>
                    <a:pt x="33220" y="41876"/>
                  </a:lnTo>
                  <a:lnTo>
                    <a:pt x="33098" y="41571"/>
                  </a:lnTo>
                  <a:lnTo>
                    <a:pt x="32794" y="40778"/>
                  </a:lnTo>
                  <a:lnTo>
                    <a:pt x="32550" y="40230"/>
                  </a:lnTo>
                  <a:lnTo>
                    <a:pt x="32489" y="39925"/>
                  </a:lnTo>
                  <a:lnTo>
                    <a:pt x="32428" y="39620"/>
                  </a:lnTo>
                  <a:lnTo>
                    <a:pt x="32611" y="39925"/>
                  </a:lnTo>
                  <a:lnTo>
                    <a:pt x="32794" y="40230"/>
                  </a:lnTo>
                  <a:lnTo>
                    <a:pt x="33098" y="40900"/>
                  </a:lnTo>
                  <a:lnTo>
                    <a:pt x="33403" y="41632"/>
                  </a:lnTo>
                  <a:lnTo>
                    <a:pt x="33586" y="41936"/>
                  </a:lnTo>
                  <a:lnTo>
                    <a:pt x="33708" y="42119"/>
                  </a:lnTo>
                  <a:lnTo>
                    <a:pt x="33830" y="42180"/>
                  </a:lnTo>
                  <a:lnTo>
                    <a:pt x="34013" y="42241"/>
                  </a:lnTo>
                  <a:lnTo>
                    <a:pt x="34135" y="42180"/>
                  </a:lnTo>
                  <a:lnTo>
                    <a:pt x="34257" y="42119"/>
                  </a:lnTo>
                  <a:lnTo>
                    <a:pt x="34318" y="41936"/>
                  </a:lnTo>
                  <a:lnTo>
                    <a:pt x="34318" y="41754"/>
                  </a:lnTo>
                  <a:lnTo>
                    <a:pt x="34257" y="41510"/>
                  </a:lnTo>
                  <a:lnTo>
                    <a:pt x="34074" y="41083"/>
                  </a:lnTo>
                  <a:lnTo>
                    <a:pt x="33342" y="39620"/>
                  </a:lnTo>
                  <a:lnTo>
                    <a:pt x="34257" y="40839"/>
                  </a:lnTo>
                  <a:lnTo>
                    <a:pt x="34500" y="41144"/>
                  </a:lnTo>
                  <a:lnTo>
                    <a:pt x="34683" y="41266"/>
                  </a:lnTo>
                  <a:lnTo>
                    <a:pt x="34866" y="41266"/>
                  </a:lnTo>
                  <a:lnTo>
                    <a:pt x="34927" y="41205"/>
                  </a:lnTo>
                  <a:lnTo>
                    <a:pt x="34988" y="41144"/>
                  </a:lnTo>
                  <a:lnTo>
                    <a:pt x="35049" y="40961"/>
                  </a:lnTo>
                  <a:lnTo>
                    <a:pt x="34988" y="40778"/>
                  </a:lnTo>
                  <a:lnTo>
                    <a:pt x="34927" y="40596"/>
                  </a:lnTo>
                  <a:lnTo>
                    <a:pt x="34439" y="39803"/>
                  </a:lnTo>
                  <a:lnTo>
                    <a:pt x="34013" y="39011"/>
                  </a:lnTo>
                  <a:lnTo>
                    <a:pt x="33586" y="38218"/>
                  </a:lnTo>
                  <a:lnTo>
                    <a:pt x="33464" y="38036"/>
                  </a:lnTo>
                  <a:lnTo>
                    <a:pt x="33403" y="37792"/>
                  </a:lnTo>
                  <a:lnTo>
                    <a:pt x="33525" y="37792"/>
                  </a:lnTo>
                  <a:lnTo>
                    <a:pt x="33647" y="37914"/>
                  </a:lnTo>
                  <a:lnTo>
                    <a:pt x="33830" y="38218"/>
                  </a:lnTo>
                  <a:lnTo>
                    <a:pt x="34074" y="38340"/>
                  </a:lnTo>
                  <a:lnTo>
                    <a:pt x="34257" y="38401"/>
                  </a:lnTo>
                  <a:lnTo>
                    <a:pt x="34744" y="38523"/>
                  </a:lnTo>
                  <a:lnTo>
                    <a:pt x="35049" y="38523"/>
                  </a:lnTo>
                  <a:lnTo>
                    <a:pt x="35171" y="38462"/>
                  </a:lnTo>
                  <a:lnTo>
                    <a:pt x="35293" y="38340"/>
                  </a:lnTo>
                  <a:lnTo>
                    <a:pt x="35354" y="38157"/>
                  </a:lnTo>
                  <a:lnTo>
                    <a:pt x="35293" y="38036"/>
                  </a:lnTo>
                  <a:lnTo>
                    <a:pt x="35232" y="37853"/>
                  </a:lnTo>
                  <a:lnTo>
                    <a:pt x="35049" y="37731"/>
                  </a:lnTo>
                  <a:lnTo>
                    <a:pt x="34744" y="37548"/>
                  </a:lnTo>
                  <a:lnTo>
                    <a:pt x="34500" y="37365"/>
                  </a:lnTo>
                  <a:lnTo>
                    <a:pt x="34013" y="36877"/>
                  </a:lnTo>
                  <a:lnTo>
                    <a:pt x="33586" y="36390"/>
                  </a:lnTo>
                  <a:lnTo>
                    <a:pt x="33098" y="35902"/>
                  </a:lnTo>
                  <a:lnTo>
                    <a:pt x="32550" y="35415"/>
                  </a:lnTo>
                  <a:lnTo>
                    <a:pt x="32184" y="35293"/>
                  </a:lnTo>
                  <a:lnTo>
                    <a:pt x="31879" y="35110"/>
                  </a:lnTo>
                  <a:lnTo>
                    <a:pt x="31392" y="35110"/>
                  </a:lnTo>
                  <a:lnTo>
                    <a:pt x="31270" y="34988"/>
                  </a:lnTo>
                  <a:lnTo>
                    <a:pt x="31148" y="34805"/>
                  </a:lnTo>
                  <a:lnTo>
                    <a:pt x="31026" y="34439"/>
                  </a:lnTo>
                  <a:lnTo>
                    <a:pt x="30721" y="33647"/>
                  </a:lnTo>
                  <a:lnTo>
                    <a:pt x="30538" y="32794"/>
                  </a:lnTo>
                  <a:lnTo>
                    <a:pt x="30112" y="31026"/>
                  </a:lnTo>
                  <a:lnTo>
                    <a:pt x="29868" y="29990"/>
                  </a:lnTo>
                  <a:lnTo>
                    <a:pt x="29563" y="28954"/>
                  </a:lnTo>
                  <a:lnTo>
                    <a:pt x="29380" y="28405"/>
                  </a:lnTo>
                  <a:lnTo>
                    <a:pt x="29136" y="27917"/>
                  </a:lnTo>
                  <a:lnTo>
                    <a:pt x="28893" y="27430"/>
                  </a:lnTo>
                  <a:lnTo>
                    <a:pt x="28588" y="27003"/>
                  </a:lnTo>
                  <a:lnTo>
                    <a:pt x="28222" y="26515"/>
                  </a:lnTo>
                  <a:lnTo>
                    <a:pt x="28039" y="26272"/>
                  </a:lnTo>
                  <a:lnTo>
                    <a:pt x="27856" y="25967"/>
                  </a:lnTo>
                  <a:lnTo>
                    <a:pt x="27674" y="25479"/>
                  </a:lnTo>
                  <a:lnTo>
                    <a:pt x="27552" y="24931"/>
                  </a:lnTo>
                  <a:lnTo>
                    <a:pt x="27308" y="23468"/>
                  </a:lnTo>
                  <a:lnTo>
                    <a:pt x="27003" y="22066"/>
                  </a:lnTo>
                  <a:lnTo>
                    <a:pt x="26698" y="20664"/>
                  </a:lnTo>
                  <a:lnTo>
                    <a:pt x="26455" y="19262"/>
                  </a:lnTo>
                  <a:lnTo>
                    <a:pt x="26333" y="18470"/>
                  </a:lnTo>
                  <a:lnTo>
                    <a:pt x="26272" y="17616"/>
                  </a:lnTo>
                  <a:lnTo>
                    <a:pt x="26211" y="17129"/>
                  </a:lnTo>
                  <a:lnTo>
                    <a:pt x="26211" y="16580"/>
                  </a:lnTo>
                  <a:lnTo>
                    <a:pt x="26028" y="15849"/>
                  </a:lnTo>
                  <a:lnTo>
                    <a:pt x="25906" y="15483"/>
                  </a:lnTo>
                  <a:lnTo>
                    <a:pt x="25784" y="15178"/>
                  </a:lnTo>
                  <a:lnTo>
                    <a:pt x="25540" y="14812"/>
                  </a:lnTo>
                  <a:lnTo>
                    <a:pt x="25357" y="14508"/>
                  </a:lnTo>
                  <a:lnTo>
                    <a:pt x="24809" y="13959"/>
                  </a:lnTo>
                  <a:lnTo>
                    <a:pt x="24199" y="13471"/>
                  </a:lnTo>
                  <a:lnTo>
                    <a:pt x="23468" y="13106"/>
                  </a:lnTo>
                  <a:lnTo>
                    <a:pt x="22797" y="12801"/>
                  </a:lnTo>
                  <a:lnTo>
                    <a:pt x="22005" y="12557"/>
                  </a:lnTo>
                  <a:lnTo>
                    <a:pt x="21273" y="12374"/>
                  </a:lnTo>
                  <a:lnTo>
                    <a:pt x="20908" y="12313"/>
                  </a:lnTo>
                  <a:lnTo>
                    <a:pt x="20542" y="12191"/>
                  </a:lnTo>
                  <a:lnTo>
                    <a:pt x="20237" y="12009"/>
                  </a:lnTo>
                  <a:lnTo>
                    <a:pt x="19993" y="11765"/>
                  </a:lnTo>
                  <a:lnTo>
                    <a:pt x="19811" y="11521"/>
                  </a:lnTo>
                  <a:lnTo>
                    <a:pt x="19750" y="11155"/>
                  </a:lnTo>
                  <a:lnTo>
                    <a:pt x="19689" y="10850"/>
                  </a:lnTo>
                  <a:lnTo>
                    <a:pt x="19689" y="10485"/>
                  </a:lnTo>
                  <a:lnTo>
                    <a:pt x="19689" y="10119"/>
                  </a:lnTo>
                  <a:lnTo>
                    <a:pt x="19750" y="9997"/>
                  </a:lnTo>
                  <a:lnTo>
                    <a:pt x="19872" y="9875"/>
                  </a:lnTo>
                  <a:lnTo>
                    <a:pt x="20359" y="9327"/>
                  </a:lnTo>
                  <a:lnTo>
                    <a:pt x="20664" y="8717"/>
                  </a:lnTo>
                  <a:lnTo>
                    <a:pt x="21030" y="8047"/>
                  </a:lnTo>
                  <a:lnTo>
                    <a:pt x="21273" y="7315"/>
                  </a:lnTo>
                  <a:lnTo>
                    <a:pt x="21395" y="6523"/>
                  </a:lnTo>
                  <a:lnTo>
                    <a:pt x="21517" y="5730"/>
                  </a:lnTo>
                  <a:lnTo>
                    <a:pt x="21578" y="4938"/>
                  </a:lnTo>
                  <a:lnTo>
                    <a:pt x="21578" y="4085"/>
                  </a:lnTo>
                  <a:lnTo>
                    <a:pt x="21456" y="3292"/>
                  </a:lnTo>
                  <a:lnTo>
                    <a:pt x="21273" y="2500"/>
                  </a:lnTo>
                  <a:lnTo>
                    <a:pt x="21030" y="1951"/>
                  </a:lnTo>
                  <a:lnTo>
                    <a:pt x="20725" y="1403"/>
                  </a:lnTo>
                  <a:lnTo>
                    <a:pt x="20298" y="976"/>
                  </a:lnTo>
                  <a:lnTo>
                    <a:pt x="19811" y="610"/>
                  </a:lnTo>
                  <a:lnTo>
                    <a:pt x="19506" y="428"/>
                  </a:lnTo>
                  <a:lnTo>
                    <a:pt x="19140" y="245"/>
                  </a:lnTo>
                  <a:lnTo>
                    <a:pt x="18774" y="123"/>
                  </a:lnTo>
                  <a:lnTo>
                    <a:pt x="18348" y="62"/>
                  </a:lnTo>
                  <a:lnTo>
                    <a:pt x="175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Shape 187"/>
            <p:cNvSpPr/>
            <p:nvPr/>
          </p:nvSpPr>
          <p:spPr>
            <a:xfrm>
              <a:off x="6310600" y="1679550"/>
              <a:ext cx="883850" cy="1933775"/>
            </a:xfrm>
            <a:custGeom>
              <a:avLst/>
              <a:gdLst/>
              <a:ahLst/>
              <a:cxnLst/>
              <a:rect l="0" t="0" r="0" b="0"/>
              <a:pathLst>
                <a:path w="35354" h="77351" extrusionOk="0">
                  <a:moveTo>
                    <a:pt x="17433" y="367"/>
                  </a:moveTo>
                  <a:lnTo>
                    <a:pt x="18165" y="428"/>
                  </a:lnTo>
                  <a:lnTo>
                    <a:pt x="18896" y="549"/>
                  </a:lnTo>
                  <a:lnTo>
                    <a:pt x="19201" y="671"/>
                  </a:lnTo>
                  <a:lnTo>
                    <a:pt x="19567" y="854"/>
                  </a:lnTo>
                  <a:lnTo>
                    <a:pt x="19872" y="1037"/>
                  </a:lnTo>
                  <a:lnTo>
                    <a:pt x="20115" y="1281"/>
                  </a:lnTo>
                  <a:lnTo>
                    <a:pt x="20359" y="1525"/>
                  </a:lnTo>
                  <a:lnTo>
                    <a:pt x="20542" y="1768"/>
                  </a:lnTo>
                  <a:lnTo>
                    <a:pt x="20847" y="2378"/>
                  </a:lnTo>
                  <a:lnTo>
                    <a:pt x="21091" y="3048"/>
                  </a:lnTo>
                  <a:lnTo>
                    <a:pt x="21213" y="3719"/>
                  </a:lnTo>
                  <a:lnTo>
                    <a:pt x="21273" y="4389"/>
                  </a:lnTo>
                  <a:lnTo>
                    <a:pt x="21273" y="5121"/>
                  </a:lnTo>
                  <a:lnTo>
                    <a:pt x="21273" y="5852"/>
                  </a:lnTo>
                  <a:lnTo>
                    <a:pt x="21152" y="6584"/>
                  </a:lnTo>
                  <a:lnTo>
                    <a:pt x="21030" y="7315"/>
                  </a:lnTo>
                  <a:lnTo>
                    <a:pt x="20786" y="7986"/>
                  </a:lnTo>
                  <a:lnTo>
                    <a:pt x="20481" y="8656"/>
                  </a:lnTo>
                  <a:lnTo>
                    <a:pt x="20115" y="9266"/>
                  </a:lnTo>
                  <a:lnTo>
                    <a:pt x="19628" y="9814"/>
                  </a:lnTo>
                  <a:lnTo>
                    <a:pt x="19018" y="10302"/>
                  </a:lnTo>
                  <a:lnTo>
                    <a:pt x="18470" y="10607"/>
                  </a:lnTo>
                  <a:lnTo>
                    <a:pt x="18104" y="10729"/>
                  </a:lnTo>
                  <a:lnTo>
                    <a:pt x="17799" y="10790"/>
                  </a:lnTo>
                  <a:lnTo>
                    <a:pt x="17251" y="10668"/>
                  </a:lnTo>
                  <a:lnTo>
                    <a:pt x="16946" y="10607"/>
                  </a:lnTo>
                  <a:lnTo>
                    <a:pt x="16702" y="10485"/>
                  </a:lnTo>
                  <a:lnTo>
                    <a:pt x="16336" y="10302"/>
                  </a:lnTo>
                  <a:lnTo>
                    <a:pt x="16031" y="10058"/>
                  </a:lnTo>
                  <a:lnTo>
                    <a:pt x="15483" y="9570"/>
                  </a:lnTo>
                  <a:lnTo>
                    <a:pt x="15056" y="8961"/>
                  </a:lnTo>
                  <a:lnTo>
                    <a:pt x="14751" y="8351"/>
                  </a:lnTo>
                  <a:lnTo>
                    <a:pt x="14508" y="7742"/>
                  </a:lnTo>
                  <a:lnTo>
                    <a:pt x="14325" y="7071"/>
                  </a:lnTo>
                  <a:lnTo>
                    <a:pt x="14142" y="6340"/>
                  </a:lnTo>
                  <a:lnTo>
                    <a:pt x="14081" y="5548"/>
                  </a:lnTo>
                  <a:lnTo>
                    <a:pt x="14081" y="4816"/>
                  </a:lnTo>
                  <a:lnTo>
                    <a:pt x="14081" y="4085"/>
                  </a:lnTo>
                  <a:lnTo>
                    <a:pt x="14203" y="3414"/>
                  </a:lnTo>
                  <a:lnTo>
                    <a:pt x="14386" y="2744"/>
                  </a:lnTo>
                  <a:lnTo>
                    <a:pt x="14630" y="2134"/>
                  </a:lnTo>
                  <a:lnTo>
                    <a:pt x="14812" y="1829"/>
                  </a:lnTo>
                  <a:lnTo>
                    <a:pt x="14995" y="1525"/>
                  </a:lnTo>
                  <a:lnTo>
                    <a:pt x="15239" y="1281"/>
                  </a:lnTo>
                  <a:lnTo>
                    <a:pt x="15483" y="1037"/>
                  </a:lnTo>
                  <a:lnTo>
                    <a:pt x="15788" y="854"/>
                  </a:lnTo>
                  <a:lnTo>
                    <a:pt x="16092" y="671"/>
                  </a:lnTo>
                  <a:lnTo>
                    <a:pt x="16763" y="488"/>
                  </a:lnTo>
                  <a:lnTo>
                    <a:pt x="17433" y="367"/>
                  </a:lnTo>
                  <a:close/>
                  <a:moveTo>
                    <a:pt x="17494" y="29197"/>
                  </a:moveTo>
                  <a:lnTo>
                    <a:pt x="17372" y="29319"/>
                  </a:lnTo>
                  <a:lnTo>
                    <a:pt x="17311" y="29502"/>
                  </a:lnTo>
                  <a:lnTo>
                    <a:pt x="17311" y="29685"/>
                  </a:lnTo>
                  <a:lnTo>
                    <a:pt x="17311" y="29807"/>
                  </a:lnTo>
                  <a:lnTo>
                    <a:pt x="17433" y="29929"/>
                  </a:lnTo>
                  <a:lnTo>
                    <a:pt x="17738" y="29929"/>
                  </a:lnTo>
                  <a:lnTo>
                    <a:pt x="17799" y="29807"/>
                  </a:lnTo>
                  <a:lnTo>
                    <a:pt x="17799" y="29746"/>
                  </a:lnTo>
                  <a:lnTo>
                    <a:pt x="17799" y="29563"/>
                  </a:lnTo>
                  <a:lnTo>
                    <a:pt x="17677" y="29746"/>
                  </a:lnTo>
                  <a:lnTo>
                    <a:pt x="17555" y="29746"/>
                  </a:lnTo>
                  <a:lnTo>
                    <a:pt x="17494" y="29563"/>
                  </a:lnTo>
                  <a:lnTo>
                    <a:pt x="17494" y="29380"/>
                  </a:lnTo>
                  <a:lnTo>
                    <a:pt x="17555" y="29319"/>
                  </a:lnTo>
                  <a:lnTo>
                    <a:pt x="17616" y="29258"/>
                  </a:lnTo>
                  <a:lnTo>
                    <a:pt x="17555" y="29197"/>
                  </a:lnTo>
                  <a:close/>
                  <a:moveTo>
                    <a:pt x="30599" y="35963"/>
                  </a:moveTo>
                  <a:lnTo>
                    <a:pt x="30599" y="35963"/>
                  </a:lnTo>
                  <a:lnTo>
                    <a:pt x="30599" y="35963"/>
                  </a:lnTo>
                  <a:close/>
                  <a:moveTo>
                    <a:pt x="4755" y="35963"/>
                  </a:moveTo>
                  <a:lnTo>
                    <a:pt x="4511" y="36268"/>
                  </a:lnTo>
                  <a:lnTo>
                    <a:pt x="4206" y="36695"/>
                  </a:lnTo>
                  <a:lnTo>
                    <a:pt x="3841" y="37121"/>
                  </a:lnTo>
                  <a:lnTo>
                    <a:pt x="3414" y="37426"/>
                  </a:lnTo>
                  <a:lnTo>
                    <a:pt x="3170" y="37548"/>
                  </a:lnTo>
                  <a:lnTo>
                    <a:pt x="2926" y="37670"/>
                  </a:lnTo>
                  <a:lnTo>
                    <a:pt x="3292" y="37670"/>
                  </a:lnTo>
                  <a:lnTo>
                    <a:pt x="3597" y="37609"/>
                  </a:lnTo>
                  <a:lnTo>
                    <a:pt x="3902" y="37426"/>
                  </a:lnTo>
                  <a:lnTo>
                    <a:pt x="4146" y="37182"/>
                  </a:lnTo>
                  <a:lnTo>
                    <a:pt x="4328" y="36877"/>
                  </a:lnTo>
                  <a:lnTo>
                    <a:pt x="4511" y="36573"/>
                  </a:lnTo>
                  <a:lnTo>
                    <a:pt x="4633" y="36268"/>
                  </a:lnTo>
                  <a:lnTo>
                    <a:pt x="4755" y="35963"/>
                  </a:lnTo>
                  <a:close/>
                  <a:moveTo>
                    <a:pt x="30599" y="35963"/>
                  </a:moveTo>
                  <a:lnTo>
                    <a:pt x="30721" y="36268"/>
                  </a:lnTo>
                  <a:lnTo>
                    <a:pt x="30843" y="36573"/>
                  </a:lnTo>
                  <a:lnTo>
                    <a:pt x="31026" y="36877"/>
                  </a:lnTo>
                  <a:lnTo>
                    <a:pt x="31209" y="37182"/>
                  </a:lnTo>
                  <a:lnTo>
                    <a:pt x="31453" y="37365"/>
                  </a:lnTo>
                  <a:lnTo>
                    <a:pt x="31757" y="37548"/>
                  </a:lnTo>
                  <a:lnTo>
                    <a:pt x="32123" y="37670"/>
                  </a:lnTo>
                  <a:lnTo>
                    <a:pt x="32428" y="37670"/>
                  </a:lnTo>
                  <a:lnTo>
                    <a:pt x="32123" y="37548"/>
                  </a:lnTo>
                  <a:lnTo>
                    <a:pt x="31879" y="37426"/>
                  </a:lnTo>
                  <a:lnTo>
                    <a:pt x="31514" y="37121"/>
                  </a:lnTo>
                  <a:lnTo>
                    <a:pt x="31209" y="36755"/>
                  </a:lnTo>
                  <a:lnTo>
                    <a:pt x="30599" y="35963"/>
                  </a:lnTo>
                  <a:close/>
                  <a:moveTo>
                    <a:pt x="17860" y="37487"/>
                  </a:moveTo>
                  <a:lnTo>
                    <a:pt x="17799" y="39681"/>
                  </a:lnTo>
                  <a:lnTo>
                    <a:pt x="17738" y="41815"/>
                  </a:lnTo>
                  <a:lnTo>
                    <a:pt x="17738" y="41876"/>
                  </a:lnTo>
                  <a:lnTo>
                    <a:pt x="17677" y="42302"/>
                  </a:lnTo>
                  <a:lnTo>
                    <a:pt x="17616" y="39925"/>
                  </a:lnTo>
                  <a:lnTo>
                    <a:pt x="17555" y="37487"/>
                  </a:lnTo>
                  <a:close/>
                  <a:moveTo>
                    <a:pt x="18774" y="54980"/>
                  </a:moveTo>
                  <a:lnTo>
                    <a:pt x="18774" y="54980"/>
                  </a:lnTo>
                  <a:lnTo>
                    <a:pt x="18774" y="54980"/>
                  </a:lnTo>
                  <a:close/>
                  <a:moveTo>
                    <a:pt x="13959" y="53457"/>
                  </a:moveTo>
                  <a:lnTo>
                    <a:pt x="13898" y="53761"/>
                  </a:lnTo>
                  <a:lnTo>
                    <a:pt x="13837" y="54066"/>
                  </a:lnTo>
                  <a:lnTo>
                    <a:pt x="13837" y="54432"/>
                  </a:lnTo>
                  <a:lnTo>
                    <a:pt x="13898" y="54737"/>
                  </a:lnTo>
                  <a:lnTo>
                    <a:pt x="14020" y="55041"/>
                  </a:lnTo>
                  <a:lnTo>
                    <a:pt x="14142" y="55346"/>
                  </a:lnTo>
                  <a:lnTo>
                    <a:pt x="14386" y="55590"/>
                  </a:lnTo>
                  <a:lnTo>
                    <a:pt x="14690" y="55712"/>
                  </a:lnTo>
                  <a:lnTo>
                    <a:pt x="14934" y="55834"/>
                  </a:lnTo>
                  <a:lnTo>
                    <a:pt x="15483" y="55834"/>
                  </a:lnTo>
                  <a:lnTo>
                    <a:pt x="15788" y="55773"/>
                  </a:lnTo>
                  <a:lnTo>
                    <a:pt x="16092" y="55651"/>
                  </a:lnTo>
                  <a:lnTo>
                    <a:pt x="16336" y="55468"/>
                  </a:lnTo>
                  <a:lnTo>
                    <a:pt x="16458" y="55285"/>
                  </a:lnTo>
                  <a:lnTo>
                    <a:pt x="16580" y="54980"/>
                  </a:lnTo>
                  <a:lnTo>
                    <a:pt x="16458" y="55163"/>
                  </a:lnTo>
                  <a:lnTo>
                    <a:pt x="16336" y="55285"/>
                  </a:lnTo>
                  <a:lnTo>
                    <a:pt x="16092" y="55468"/>
                  </a:lnTo>
                  <a:lnTo>
                    <a:pt x="15849" y="55590"/>
                  </a:lnTo>
                  <a:lnTo>
                    <a:pt x="14934" y="55590"/>
                  </a:lnTo>
                  <a:lnTo>
                    <a:pt x="14690" y="55468"/>
                  </a:lnTo>
                  <a:lnTo>
                    <a:pt x="14508" y="55346"/>
                  </a:lnTo>
                  <a:lnTo>
                    <a:pt x="14325" y="55163"/>
                  </a:lnTo>
                  <a:lnTo>
                    <a:pt x="14142" y="54798"/>
                  </a:lnTo>
                  <a:lnTo>
                    <a:pt x="14020" y="54371"/>
                  </a:lnTo>
                  <a:lnTo>
                    <a:pt x="13959" y="53883"/>
                  </a:lnTo>
                  <a:lnTo>
                    <a:pt x="13959" y="53457"/>
                  </a:lnTo>
                  <a:close/>
                  <a:moveTo>
                    <a:pt x="21395" y="53457"/>
                  </a:moveTo>
                  <a:lnTo>
                    <a:pt x="21395" y="54005"/>
                  </a:lnTo>
                  <a:lnTo>
                    <a:pt x="21334" y="54554"/>
                  </a:lnTo>
                  <a:lnTo>
                    <a:pt x="21213" y="54798"/>
                  </a:lnTo>
                  <a:lnTo>
                    <a:pt x="21091" y="55041"/>
                  </a:lnTo>
                  <a:lnTo>
                    <a:pt x="20908" y="55285"/>
                  </a:lnTo>
                  <a:lnTo>
                    <a:pt x="20725" y="55468"/>
                  </a:lnTo>
                  <a:lnTo>
                    <a:pt x="20481" y="55529"/>
                  </a:lnTo>
                  <a:lnTo>
                    <a:pt x="20237" y="55590"/>
                  </a:lnTo>
                  <a:lnTo>
                    <a:pt x="19933" y="55651"/>
                  </a:lnTo>
                  <a:lnTo>
                    <a:pt x="19628" y="55590"/>
                  </a:lnTo>
                  <a:lnTo>
                    <a:pt x="19384" y="55529"/>
                  </a:lnTo>
                  <a:lnTo>
                    <a:pt x="19140" y="55407"/>
                  </a:lnTo>
                  <a:lnTo>
                    <a:pt x="18957" y="55224"/>
                  </a:lnTo>
                  <a:lnTo>
                    <a:pt x="18774" y="54980"/>
                  </a:lnTo>
                  <a:lnTo>
                    <a:pt x="18896" y="55285"/>
                  </a:lnTo>
                  <a:lnTo>
                    <a:pt x="19079" y="55468"/>
                  </a:lnTo>
                  <a:lnTo>
                    <a:pt x="19262" y="55651"/>
                  </a:lnTo>
                  <a:lnTo>
                    <a:pt x="19567" y="55773"/>
                  </a:lnTo>
                  <a:lnTo>
                    <a:pt x="19872" y="55834"/>
                  </a:lnTo>
                  <a:lnTo>
                    <a:pt x="20420" y="55834"/>
                  </a:lnTo>
                  <a:lnTo>
                    <a:pt x="20725" y="55712"/>
                  </a:lnTo>
                  <a:lnTo>
                    <a:pt x="20969" y="55590"/>
                  </a:lnTo>
                  <a:lnTo>
                    <a:pt x="21213" y="55346"/>
                  </a:lnTo>
                  <a:lnTo>
                    <a:pt x="21334" y="55041"/>
                  </a:lnTo>
                  <a:lnTo>
                    <a:pt x="21456" y="54737"/>
                  </a:lnTo>
                  <a:lnTo>
                    <a:pt x="21517" y="54432"/>
                  </a:lnTo>
                  <a:lnTo>
                    <a:pt x="21517" y="54066"/>
                  </a:lnTo>
                  <a:lnTo>
                    <a:pt x="21456" y="53761"/>
                  </a:lnTo>
                  <a:lnTo>
                    <a:pt x="21395" y="53457"/>
                  </a:lnTo>
                  <a:close/>
                  <a:moveTo>
                    <a:pt x="17677" y="44436"/>
                  </a:moveTo>
                  <a:lnTo>
                    <a:pt x="17738" y="45837"/>
                  </a:lnTo>
                  <a:lnTo>
                    <a:pt x="17799" y="47178"/>
                  </a:lnTo>
                  <a:lnTo>
                    <a:pt x="17799" y="48641"/>
                  </a:lnTo>
                  <a:lnTo>
                    <a:pt x="17738" y="50043"/>
                  </a:lnTo>
                  <a:lnTo>
                    <a:pt x="17738" y="51628"/>
                  </a:lnTo>
                  <a:lnTo>
                    <a:pt x="17799" y="53213"/>
                  </a:lnTo>
                  <a:lnTo>
                    <a:pt x="17982" y="54737"/>
                  </a:lnTo>
                  <a:lnTo>
                    <a:pt x="18043" y="55102"/>
                  </a:lnTo>
                  <a:lnTo>
                    <a:pt x="17982" y="55529"/>
                  </a:lnTo>
                  <a:lnTo>
                    <a:pt x="17921" y="56321"/>
                  </a:lnTo>
                  <a:lnTo>
                    <a:pt x="17799" y="57967"/>
                  </a:lnTo>
                  <a:lnTo>
                    <a:pt x="17738" y="59552"/>
                  </a:lnTo>
                  <a:lnTo>
                    <a:pt x="17677" y="61198"/>
                  </a:lnTo>
                  <a:lnTo>
                    <a:pt x="17738" y="62782"/>
                  </a:lnTo>
                  <a:lnTo>
                    <a:pt x="17860" y="64306"/>
                  </a:lnTo>
                  <a:lnTo>
                    <a:pt x="17982" y="65891"/>
                  </a:lnTo>
                  <a:lnTo>
                    <a:pt x="18104" y="67476"/>
                  </a:lnTo>
                  <a:lnTo>
                    <a:pt x="18165" y="69061"/>
                  </a:lnTo>
                  <a:lnTo>
                    <a:pt x="18104" y="70828"/>
                  </a:lnTo>
                  <a:lnTo>
                    <a:pt x="18104" y="71438"/>
                  </a:lnTo>
                  <a:lnTo>
                    <a:pt x="18104" y="71743"/>
                  </a:lnTo>
                  <a:lnTo>
                    <a:pt x="18043" y="71986"/>
                  </a:lnTo>
                  <a:lnTo>
                    <a:pt x="17677" y="72535"/>
                  </a:lnTo>
                  <a:lnTo>
                    <a:pt x="17616" y="72474"/>
                  </a:lnTo>
                  <a:lnTo>
                    <a:pt x="17555" y="72352"/>
                  </a:lnTo>
                  <a:lnTo>
                    <a:pt x="17433" y="72108"/>
                  </a:lnTo>
                  <a:lnTo>
                    <a:pt x="17311" y="71864"/>
                  </a:lnTo>
                  <a:lnTo>
                    <a:pt x="17251" y="71743"/>
                  </a:lnTo>
                  <a:lnTo>
                    <a:pt x="17251" y="71499"/>
                  </a:lnTo>
                  <a:lnTo>
                    <a:pt x="17251" y="71133"/>
                  </a:lnTo>
                  <a:lnTo>
                    <a:pt x="17251" y="69792"/>
                  </a:lnTo>
                  <a:lnTo>
                    <a:pt x="17251" y="68329"/>
                  </a:lnTo>
                  <a:lnTo>
                    <a:pt x="17311" y="66805"/>
                  </a:lnTo>
                  <a:lnTo>
                    <a:pt x="17433" y="65221"/>
                  </a:lnTo>
                  <a:lnTo>
                    <a:pt x="17616" y="63636"/>
                  </a:lnTo>
                  <a:lnTo>
                    <a:pt x="17677" y="62051"/>
                  </a:lnTo>
                  <a:lnTo>
                    <a:pt x="17677" y="60405"/>
                  </a:lnTo>
                  <a:lnTo>
                    <a:pt x="17616" y="58820"/>
                  </a:lnTo>
                  <a:lnTo>
                    <a:pt x="17494" y="57175"/>
                  </a:lnTo>
                  <a:lnTo>
                    <a:pt x="17372" y="55529"/>
                  </a:lnTo>
                  <a:lnTo>
                    <a:pt x="17311" y="55163"/>
                  </a:lnTo>
                  <a:lnTo>
                    <a:pt x="17372" y="54798"/>
                  </a:lnTo>
                  <a:lnTo>
                    <a:pt x="17433" y="54066"/>
                  </a:lnTo>
                  <a:lnTo>
                    <a:pt x="17616" y="52481"/>
                  </a:lnTo>
                  <a:lnTo>
                    <a:pt x="17677" y="50897"/>
                  </a:lnTo>
                  <a:lnTo>
                    <a:pt x="17616" y="49129"/>
                  </a:lnTo>
                  <a:lnTo>
                    <a:pt x="17555" y="48215"/>
                  </a:lnTo>
                  <a:lnTo>
                    <a:pt x="17555" y="47300"/>
                  </a:lnTo>
                  <a:lnTo>
                    <a:pt x="17616" y="45898"/>
                  </a:lnTo>
                  <a:lnTo>
                    <a:pt x="17677" y="44436"/>
                  </a:lnTo>
                  <a:close/>
                  <a:moveTo>
                    <a:pt x="15788" y="10180"/>
                  </a:moveTo>
                  <a:lnTo>
                    <a:pt x="16214" y="10485"/>
                  </a:lnTo>
                  <a:lnTo>
                    <a:pt x="16702" y="10729"/>
                  </a:lnTo>
                  <a:lnTo>
                    <a:pt x="17190" y="10911"/>
                  </a:lnTo>
                  <a:lnTo>
                    <a:pt x="17677" y="10972"/>
                  </a:lnTo>
                  <a:lnTo>
                    <a:pt x="18165" y="10911"/>
                  </a:lnTo>
                  <a:lnTo>
                    <a:pt x="18652" y="10790"/>
                  </a:lnTo>
                  <a:lnTo>
                    <a:pt x="19079" y="10546"/>
                  </a:lnTo>
                  <a:lnTo>
                    <a:pt x="19506" y="10241"/>
                  </a:lnTo>
                  <a:lnTo>
                    <a:pt x="19506" y="11033"/>
                  </a:lnTo>
                  <a:lnTo>
                    <a:pt x="19567" y="11399"/>
                  </a:lnTo>
                  <a:lnTo>
                    <a:pt x="19750" y="11765"/>
                  </a:lnTo>
                  <a:lnTo>
                    <a:pt x="19993" y="12070"/>
                  </a:lnTo>
                  <a:lnTo>
                    <a:pt x="20298" y="12313"/>
                  </a:lnTo>
                  <a:lnTo>
                    <a:pt x="20664" y="12496"/>
                  </a:lnTo>
                  <a:lnTo>
                    <a:pt x="21030" y="12557"/>
                  </a:lnTo>
                  <a:lnTo>
                    <a:pt x="21883" y="12801"/>
                  </a:lnTo>
                  <a:lnTo>
                    <a:pt x="22736" y="13106"/>
                  </a:lnTo>
                  <a:lnTo>
                    <a:pt x="23468" y="13410"/>
                  </a:lnTo>
                  <a:lnTo>
                    <a:pt x="24138" y="13837"/>
                  </a:lnTo>
                  <a:lnTo>
                    <a:pt x="24748" y="14325"/>
                  </a:lnTo>
                  <a:lnTo>
                    <a:pt x="24992" y="14630"/>
                  </a:lnTo>
                  <a:lnTo>
                    <a:pt x="25235" y="14934"/>
                  </a:lnTo>
                  <a:lnTo>
                    <a:pt x="25479" y="15300"/>
                  </a:lnTo>
                  <a:lnTo>
                    <a:pt x="25601" y="15605"/>
                  </a:lnTo>
                  <a:lnTo>
                    <a:pt x="25723" y="15971"/>
                  </a:lnTo>
                  <a:lnTo>
                    <a:pt x="25845" y="16336"/>
                  </a:lnTo>
                  <a:lnTo>
                    <a:pt x="25906" y="16946"/>
                  </a:lnTo>
                  <a:lnTo>
                    <a:pt x="25906" y="17555"/>
                  </a:lnTo>
                  <a:lnTo>
                    <a:pt x="26028" y="18957"/>
                  </a:lnTo>
                  <a:lnTo>
                    <a:pt x="26272" y="20298"/>
                  </a:lnTo>
                  <a:lnTo>
                    <a:pt x="26820" y="22980"/>
                  </a:lnTo>
                  <a:lnTo>
                    <a:pt x="27186" y="24870"/>
                  </a:lnTo>
                  <a:lnTo>
                    <a:pt x="27308" y="25418"/>
                  </a:lnTo>
                  <a:lnTo>
                    <a:pt x="27491" y="25967"/>
                  </a:lnTo>
                  <a:lnTo>
                    <a:pt x="27735" y="26454"/>
                  </a:lnTo>
                  <a:lnTo>
                    <a:pt x="28039" y="26881"/>
                  </a:lnTo>
                  <a:lnTo>
                    <a:pt x="28405" y="27308"/>
                  </a:lnTo>
                  <a:lnTo>
                    <a:pt x="28649" y="27795"/>
                  </a:lnTo>
                  <a:lnTo>
                    <a:pt x="29076" y="28710"/>
                  </a:lnTo>
                  <a:lnTo>
                    <a:pt x="29441" y="29624"/>
                  </a:lnTo>
                  <a:lnTo>
                    <a:pt x="29685" y="30599"/>
                  </a:lnTo>
                  <a:lnTo>
                    <a:pt x="29929" y="31574"/>
                  </a:lnTo>
                  <a:lnTo>
                    <a:pt x="30477" y="33586"/>
                  </a:lnTo>
                  <a:lnTo>
                    <a:pt x="30782" y="34439"/>
                  </a:lnTo>
                  <a:lnTo>
                    <a:pt x="30965" y="34805"/>
                  </a:lnTo>
                  <a:lnTo>
                    <a:pt x="31148" y="35171"/>
                  </a:lnTo>
                  <a:lnTo>
                    <a:pt x="30843" y="35293"/>
                  </a:lnTo>
                  <a:lnTo>
                    <a:pt x="30721" y="35415"/>
                  </a:lnTo>
                  <a:lnTo>
                    <a:pt x="30660" y="35475"/>
                  </a:lnTo>
                  <a:lnTo>
                    <a:pt x="30660" y="35536"/>
                  </a:lnTo>
                  <a:lnTo>
                    <a:pt x="30721" y="35658"/>
                  </a:lnTo>
                  <a:lnTo>
                    <a:pt x="30782" y="35658"/>
                  </a:lnTo>
                  <a:lnTo>
                    <a:pt x="30965" y="35536"/>
                  </a:lnTo>
                  <a:lnTo>
                    <a:pt x="31209" y="35354"/>
                  </a:lnTo>
                  <a:lnTo>
                    <a:pt x="31514" y="35354"/>
                  </a:lnTo>
                  <a:lnTo>
                    <a:pt x="31818" y="35415"/>
                  </a:lnTo>
                  <a:lnTo>
                    <a:pt x="32123" y="35475"/>
                  </a:lnTo>
                  <a:lnTo>
                    <a:pt x="32550" y="35780"/>
                  </a:lnTo>
                  <a:lnTo>
                    <a:pt x="32977" y="36146"/>
                  </a:lnTo>
                  <a:lnTo>
                    <a:pt x="33708" y="36877"/>
                  </a:lnTo>
                  <a:lnTo>
                    <a:pt x="34013" y="37243"/>
                  </a:lnTo>
                  <a:lnTo>
                    <a:pt x="34378" y="37548"/>
                  </a:lnTo>
                  <a:lnTo>
                    <a:pt x="34805" y="37914"/>
                  </a:lnTo>
                  <a:lnTo>
                    <a:pt x="34988" y="37975"/>
                  </a:lnTo>
                  <a:lnTo>
                    <a:pt x="35110" y="38096"/>
                  </a:lnTo>
                  <a:lnTo>
                    <a:pt x="35110" y="38157"/>
                  </a:lnTo>
                  <a:lnTo>
                    <a:pt x="34988" y="38279"/>
                  </a:lnTo>
                  <a:lnTo>
                    <a:pt x="34805" y="38279"/>
                  </a:lnTo>
                  <a:lnTo>
                    <a:pt x="34500" y="38218"/>
                  </a:lnTo>
                  <a:lnTo>
                    <a:pt x="34257" y="38157"/>
                  </a:lnTo>
                  <a:lnTo>
                    <a:pt x="34013" y="38036"/>
                  </a:lnTo>
                  <a:lnTo>
                    <a:pt x="33708" y="37670"/>
                  </a:lnTo>
                  <a:lnTo>
                    <a:pt x="33525" y="37548"/>
                  </a:lnTo>
                  <a:lnTo>
                    <a:pt x="33342" y="37548"/>
                  </a:lnTo>
                  <a:lnTo>
                    <a:pt x="33220" y="37609"/>
                  </a:lnTo>
                  <a:lnTo>
                    <a:pt x="33159" y="37670"/>
                  </a:lnTo>
                  <a:lnTo>
                    <a:pt x="33159" y="37731"/>
                  </a:lnTo>
                  <a:lnTo>
                    <a:pt x="33220" y="38036"/>
                  </a:lnTo>
                  <a:lnTo>
                    <a:pt x="33281" y="38218"/>
                  </a:lnTo>
                  <a:lnTo>
                    <a:pt x="33647" y="38950"/>
                  </a:lnTo>
                  <a:lnTo>
                    <a:pt x="34074" y="39681"/>
                  </a:lnTo>
                  <a:lnTo>
                    <a:pt x="34439" y="40291"/>
                  </a:lnTo>
                  <a:lnTo>
                    <a:pt x="34683" y="40596"/>
                  </a:lnTo>
                  <a:lnTo>
                    <a:pt x="34805" y="40778"/>
                  </a:lnTo>
                  <a:lnTo>
                    <a:pt x="34805" y="40961"/>
                  </a:lnTo>
                  <a:lnTo>
                    <a:pt x="34805" y="41022"/>
                  </a:lnTo>
                  <a:lnTo>
                    <a:pt x="34744" y="41022"/>
                  </a:lnTo>
                  <a:lnTo>
                    <a:pt x="34683" y="40961"/>
                  </a:lnTo>
                  <a:lnTo>
                    <a:pt x="34500" y="40778"/>
                  </a:lnTo>
                  <a:lnTo>
                    <a:pt x="33830" y="39864"/>
                  </a:lnTo>
                  <a:lnTo>
                    <a:pt x="33464" y="39316"/>
                  </a:lnTo>
                  <a:lnTo>
                    <a:pt x="33342" y="39194"/>
                  </a:lnTo>
                  <a:lnTo>
                    <a:pt x="33220" y="39072"/>
                  </a:lnTo>
                  <a:lnTo>
                    <a:pt x="33098" y="39072"/>
                  </a:lnTo>
                  <a:lnTo>
                    <a:pt x="32977" y="39133"/>
                  </a:lnTo>
                  <a:lnTo>
                    <a:pt x="32977" y="39255"/>
                  </a:lnTo>
                  <a:lnTo>
                    <a:pt x="32977" y="39376"/>
                  </a:lnTo>
                  <a:lnTo>
                    <a:pt x="33038" y="39620"/>
                  </a:lnTo>
                  <a:lnTo>
                    <a:pt x="33281" y="40047"/>
                  </a:lnTo>
                  <a:lnTo>
                    <a:pt x="33708" y="40839"/>
                  </a:lnTo>
                  <a:lnTo>
                    <a:pt x="33891" y="41266"/>
                  </a:lnTo>
                  <a:lnTo>
                    <a:pt x="34013" y="41693"/>
                  </a:lnTo>
                  <a:lnTo>
                    <a:pt x="34074" y="41936"/>
                  </a:lnTo>
                  <a:lnTo>
                    <a:pt x="34013" y="41997"/>
                  </a:lnTo>
                  <a:lnTo>
                    <a:pt x="33891" y="41936"/>
                  </a:lnTo>
                  <a:lnTo>
                    <a:pt x="33769" y="41815"/>
                  </a:lnTo>
                  <a:lnTo>
                    <a:pt x="33647" y="41632"/>
                  </a:lnTo>
                  <a:lnTo>
                    <a:pt x="33525" y="41266"/>
                  </a:lnTo>
                  <a:lnTo>
                    <a:pt x="33098" y="40413"/>
                  </a:lnTo>
                  <a:lnTo>
                    <a:pt x="32916" y="39986"/>
                  </a:lnTo>
                  <a:lnTo>
                    <a:pt x="32672" y="39559"/>
                  </a:lnTo>
                  <a:lnTo>
                    <a:pt x="32489" y="39376"/>
                  </a:lnTo>
                  <a:lnTo>
                    <a:pt x="32367" y="39316"/>
                  </a:lnTo>
                  <a:lnTo>
                    <a:pt x="32245" y="39376"/>
                  </a:lnTo>
                  <a:lnTo>
                    <a:pt x="32184" y="39498"/>
                  </a:lnTo>
                  <a:lnTo>
                    <a:pt x="32184" y="39681"/>
                  </a:lnTo>
                  <a:lnTo>
                    <a:pt x="32245" y="40108"/>
                  </a:lnTo>
                  <a:lnTo>
                    <a:pt x="32428" y="40535"/>
                  </a:lnTo>
                  <a:lnTo>
                    <a:pt x="32794" y="41388"/>
                  </a:lnTo>
                  <a:lnTo>
                    <a:pt x="32916" y="41693"/>
                  </a:lnTo>
                  <a:lnTo>
                    <a:pt x="32977" y="41876"/>
                  </a:lnTo>
                  <a:lnTo>
                    <a:pt x="32977" y="42058"/>
                  </a:lnTo>
                  <a:lnTo>
                    <a:pt x="32916" y="42119"/>
                  </a:lnTo>
                  <a:lnTo>
                    <a:pt x="32855" y="42119"/>
                  </a:lnTo>
                  <a:lnTo>
                    <a:pt x="32733" y="42058"/>
                  </a:lnTo>
                  <a:lnTo>
                    <a:pt x="32611" y="41876"/>
                  </a:lnTo>
                  <a:lnTo>
                    <a:pt x="32489" y="41632"/>
                  </a:lnTo>
                  <a:lnTo>
                    <a:pt x="32367" y="41205"/>
                  </a:lnTo>
                  <a:lnTo>
                    <a:pt x="31940" y="40291"/>
                  </a:lnTo>
                  <a:lnTo>
                    <a:pt x="31757" y="39864"/>
                  </a:lnTo>
                  <a:lnTo>
                    <a:pt x="31697" y="39681"/>
                  </a:lnTo>
                  <a:lnTo>
                    <a:pt x="31514" y="39620"/>
                  </a:lnTo>
                  <a:lnTo>
                    <a:pt x="31392" y="39620"/>
                  </a:lnTo>
                  <a:lnTo>
                    <a:pt x="31331" y="39681"/>
                  </a:lnTo>
                  <a:lnTo>
                    <a:pt x="31331" y="39803"/>
                  </a:lnTo>
                  <a:lnTo>
                    <a:pt x="31331" y="39925"/>
                  </a:lnTo>
                  <a:lnTo>
                    <a:pt x="31453" y="40474"/>
                  </a:lnTo>
                  <a:lnTo>
                    <a:pt x="31514" y="40839"/>
                  </a:lnTo>
                  <a:lnTo>
                    <a:pt x="31575" y="41266"/>
                  </a:lnTo>
                  <a:lnTo>
                    <a:pt x="31575" y="41510"/>
                  </a:lnTo>
                  <a:lnTo>
                    <a:pt x="31514" y="41510"/>
                  </a:lnTo>
                  <a:lnTo>
                    <a:pt x="31453" y="41449"/>
                  </a:lnTo>
                  <a:lnTo>
                    <a:pt x="31209" y="40961"/>
                  </a:lnTo>
                  <a:lnTo>
                    <a:pt x="31087" y="40413"/>
                  </a:lnTo>
                  <a:lnTo>
                    <a:pt x="30965" y="39925"/>
                  </a:lnTo>
                  <a:lnTo>
                    <a:pt x="30782" y="39437"/>
                  </a:lnTo>
                  <a:lnTo>
                    <a:pt x="30417" y="38706"/>
                  </a:lnTo>
                  <a:lnTo>
                    <a:pt x="30051" y="38036"/>
                  </a:lnTo>
                  <a:lnTo>
                    <a:pt x="29807" y="37304"/>
                  </a:lnTo>
                  <a:lnTo>
                    <a:pt x="29746" y="36877"/>
                  </a:lnTo>
                  <a:lnTo>
                    <a:pt x="29746" y="36512"/>
                  </a:lnTo>
                  <a:lnTo>
                    <a:pt x="29868" y="36390"/>
                  </a:lnTo>
                  <a:lnTo>
                    <a:pt x="29990" y="36268"/>
                  </a:lnTo>
                  <a:lnTo>
                    <a:pt x="29990" y="36146"/>
                  </a:lnTo>
                  <a:lnTo>
                    <a:pt x="29990" y="36024"/>
                  </a:lnTo>
                  <a:lnTo>
                    <a:pt x="29807" y="36024"/>
                  </a:lnTo>
                  <a:lnTo>
                    <a:pt x="29685" y="36146"/>
                  </a:lnTo>
                  <a:lnTo>
                    <a:pt x="27978" y="33220"/>
                  </a:lnTo>
                  <a:lnTo>
                    <a:pt x="26820" y="31270"/>
                  </a:lnTo>
                  <a:lnTo>
                    <a:pt x="26333" y="30294"/>
                  </a:lnTo>
                  <a:lnTo>
                    <a:pt x="25906" y="29258"/>
                  </a:lnTo>
                  <a:lnTo>
                    <a:pt x="25723" y="28771"/>
                  </a:lnTo>
                  <a:lnTo>
                    <a:pt x="25601" y="28283"/>
                  </a:lnTo>
                  <a:lnTo>
                    <a:pt x="25479" y="27795"/>
                  </a:lnTo>
                  <a:lnTo>
                    <a:pt x="25357" y="27308"/>
                  </a:lnTo>
                  <a:lnTo>
                    <a:pt x="25114" y="26820"/>
                  </a:lnTo>
                  <a:lnTo>
                    <a:pt x="24870" y="26393"/>
                  </a:lnTo>
                  <a:lnTo>
                    <a:pt x="24626" y="25906"/>
                  </a:lnTo>
                  <a:lnTo>
                    <a:pt x="24382" y="25479"/>
                  </a:lnTo>
                  <a:lnTo>
                    <a:pt x="23955" y="24504"/>
                  </a:lnTo>
                  <a:lnTo>
                    <a:pt x="23590" y="23590"/>
                  </a:lnTo>
                  <a:lnTo>
                    <a:pt x="23346" y="22919"/>
                  </a:lnTo>
                  <a:lnTo>
                    <a:pt x="23285" y="22736"/>
                  </a:lnTo>
                  <a:lnTo>
                    <a:pt x="23224" y="22553"/>
                  </a:lnTo>
                  <a:lnTo>
                    <a:pt x="23224" y="22310"/>
                  </a:lnTo>
                  <a:lnTo>
                    <a:pt x="23285" y="22005"/>
                  </a:lnTo>
                  <a:lnTo>
                    <a:pt x="23346" y="21761"/>
                  </a:lnTo>
                  <a:lnTo>
                    <a:pt x="23407" y="21517"/>
                  </a:lnTo>
                  <a:lnTo>
                    <a:pt x="23651" y="20969"/>
                  </a:lnTo>
                  <a:lnTo>
                    <a:pt x="23773" y="20664"/>
                  </a:lnTo>
                  <a:lnTo>
                    <a:pt x="23834" y="20359"/>
                  </a:lnTo>
                  <a:lnTo>
                    <a:pt x="23834" y="19811"/>
                  </a:lnTo>
                  <a:lnTo>
                    <a:pt x="23773" y="19262"/>
                  </a:lnTo>
                  <a:lnTo>
                    <a:pt x="23651" y="18957"/>
                  </a:lnTo>
                  <a:lnTo>
                    <a:pt x="23590" y="18652"/>
                  </a:lnTo>
                  <a:lnTo>
                    <a:pt x="23651" y="18348"/>
                  </a:lnTo>
                  <a:lnTo>
                    <a:pt x="23712" y="18104"/>
                  </a:lnTo>
                  <a:lnTo>
                    <a:pt x="23529" y="18652"/>
                  </a:lnTo>
                  <a:lnTo>
                    <a:pt x="23468" y="18774"/>
                  </a:lnTo>
                  <a:lnTo>
                    <a:pt x="23529" y="18957"/>
                  </a:lnTo>
                  <a:lnTo>
                    <a:pt x="23590" y="19506"/>
                  </a:lnTo>
                  <a:lnTo>
                    <a:pt x="23590" y="20054"/>
                  </a:lnTo>
                  <a:lnTo>
                    <a:pt x="23468" y="20542"/>
                  </a:lnTo>
                  <a:lnTo>
                    <a:pt x="23285" y="21030"/>
                  </a:lnTo>
                  <a:lnTo>
                    <a:pt x="22980" y="21456"/>
                  </a:lnTo>
                  <a:lnTo>
                    <a:pt x="22675" y="21822"/>
                  </a:lnTo>
                  <a:lnTo>
                    <a:pt x="22249" y="22127"/>
                  </a:lnTo>
                  <a:lnTo>
                    <a:pt x="21883" y="22310"/>
                  </a:lnTo>
                  <a:lnTo>
                    <a:pt x="21395" y="22371"/>
                  </a:lnTo>
                  <a:lnTo>
                    <a:pt x="20969" y="22432"/>
                  </a:lnTo>
                  <a:lnTo>
                    <a:pt x="20664" y="22371"/>
                  </a:lnTo>
                  <a:lnTo>
                    <a:pt x="20359" y="22310"/>
                  </a:lnTo>
                  <a:lnTo>
                    <a:pt x="20054" y="22188"/>
                  </a:lnTo>
                  <a:lnTo>
                    <a:pt x="19811" y="22066"/>
                  </a:lnTo>
                  <a:lnTo>
                    <a:pt x="19323" y="21700"/>
                  </a:lnTo>
                  <a:lnTo>
                    <a:pt x="18896" y="21212"/>
                  </a:lnTo>
                  <a:lnTo>
                    <a:pt x="19079" y="21517"/>
                  </a:lnTo>
                  <a:lnTo>
                    <a:pt x="19262" y="21822"/>
                  </a:lnTo>
                  <a:lnTo>
                    <a:pt x="19445" y="22066"/>
                  </a:lnTo>
                  <a:lnTo>
                    <a:pt x="19689" y="22249"/>
                  </a:lnTo>
                  <a:lnTo>
                    <a:pt x="19993" y="22432"/>
                  </a:lnTo>
                  <a:lnTo>
                    <a:pt x="20237" y="22553"/>
                  </a:lnTo>
                  <a:lnTo>
                    <a:pt x="20542" y="22614"/>
                  </a:lnTo>
                  <a:lnTo>
                    <a:pt x="20847" y="22675"/>
                  </a:lnTo>
                  <a:lnTo>
                    <a:pt x="21456" y="22736"/>
                  </a:lnTo>
                  <a:lnTo>
                    <a:pt x="21761" y="22675"/>
                  </a:lnTo>
                  <a:lnTo>
                    <a:pt x="22066" y="22553"/>
                  </a:lnTo>
                  <a:lnTo>
                    <a:pt x="22310" y="22492"/>
                  </a:lnTo>
                  <a:lnTo>
                    <a:pt x="22614" y="22310"/>
                  </a:lnTo>
                  <a:lnTo>
                    <a:pt x="22858" y="22127"/>
                  </a:lnTo>
                  <a:lnTo>
                    <a:pt x="23102" y="21883"/>
                  </a:lnTo>
                  <a:lnTo>
                    <a:pt x="22858" y="23285"/>
                  </a:lnTo>
                  <a:lnTo>
                    <a:pt x="22493" y="24626"/>
                  </a:lnTo>
                  <a:lnTo>
                    <a:pt x="22310" y="25357"/>
                  </a:lnTo>
                  <a:lnTo>
                    <a:pt x="22188" y="26089"/>
                  </a:lnTo>
                  <a:lnTo>
                    <a:pt x="22188" y="26820"/>
                  </a:lnTo>
                  <a:lnTo>
                    <a:pt x="22310" y="27613"/>
                  </a:lnTo>
                  <a:lnTo>
                    <a:pt x="22432" y="28344"/>
                  </a:lnTo>
                  <a:lnTo>
                    <a:pt x="22675" y="29014"/>
                  </a:lnTo>
                  <a:lnTo>
                    <a:pt x="22980" y="29746"/>
                  </a:lnTo>
                  <a:lnTo>
                    <a:pt x="23224" y="30416"/>
                  </a:lnTo>
                  <a:lnTo>
                    <a:pt x="23834" y="31818"/>
                  </a:lnTo>
                  <a:lnTo>
                    <a:pt x="24260" y="33281"/>
                  </a:lnTo>
                  <a:lnTo>
                    <a:pt x="24626" y="34744"/>
                  </a:lnTo>
                  <a:lnTo>
                    <a:pt x="24748" y="35475"/>
                  </a:lnTo>
                  <a:lnTo>
                    <a:pt x="24809" y="36207"/>
                  </a:lnTo>
                  <a:lnTo>
                    <a:pt x="24870" y="36999"/>
                  </a:lnTo>
                  <a:lnTo>
                    <a:pt x="24870" y="37731"/>
                  </a:lnTo>
                  <a:lnTo>
                    <a:pt x="24748" y="39316"/>
                  </a:lnTo>
                  <a:lnTo>
                    <a:pt x="24504" y="40839"/>
                  </a:lnTo>
                  <a:lnTo>
                    <a:pt x="24199" y="42363"/>
                  </a:lnTo>
                  <a:lnTo>
                    <a:pt x="23773" y="43887"/>
                  </a:lnTo>
                  <a:lnTo>
                    <a:pt x="22980" y="46874"/>
                  </a:lnTo>
                  <a:lnTo>
                    <a:pt x="22554" y="48398"/>
                  </a:lnTo>
                  <a:lnTo>
                    <a:pt x="22249" y="49921"/>
                  </a:lnTo>
                  <a:lnTo>
                    <a:pt x="22005" y="51384"/>
                  </a:lnTo>
                  <a:lnTo>
                    <a:pt x="21944" y="52908"/>
                  </a:lnTo>
                  <a:lnTo>
                    <a:pt x="21944" y="54432"/>
                  </a:lnTo>
                  <a:lnTo>
                    <a:pt x="22066" y="55956"/>
                  </a:lnTo>
                  <a:lnTo>
                    <a:pt x="22310" y="57540"/>
                  </a:lnTo>
                  <a:lnTo>
                    <a:pt x="22371" y="58333"/>
                  </a:lnTo>
                  <a:lnTo>
                    <a:pt x="22432" y="59125"/>
                  </a:lnTo>
                  <a:lnTo>
                    <a:pt x="22432" y="59918"/>
                  </a:lnTo>
                  <a:lnTo>
                    <a:pt x="22371" y="60649"/>
                  </a:lnTo>
                  <a:lnTo>
                    <a:pt x="22127" y="62234"/>
                  </a:lnTo>
                  <a:lnTo>
                    <a:pt x="21395" y="65342"/>
                  </a:lnTo>
                  <a:lnTo>
                    <a:pt x="20725" y="68390"/>
                  </a:lnTo>
                  <a:lnTo>
                    <a:pt x="20359" y="69853"/>
                  </a:lnTo>
                  <a:lnTo>
                    <a:pt x="20115" y="71377"/>
                  </a:lnTo>
                  <a:lnTo>
                    <a:pt x="19993" y="72047"/>
                  </a:lnTo>
                  <a:lnTo>
                    <a:pt x="19993" y="72413"/>
                  </a:lnTo>
                  <a:lnTo>
                    <a:pt x="19993" y="72779"/>
                  </a:lnTo>
                  <a:lnTo>
                    <a:pt x="20054" y="73083"/>
                  </a:lnTo>
                  <a:lnTo>
                    <a:pt x="20176" y="73449"/>
                  </a:lnTo>
                  <a:lnTo>
                    <a:pt x="20420" y="74120"/>
                  </a:lnTo>
                  <a:lnTo>
                    <a:pt x="20725" y="74729"/>
                  </a:lnTo>
                  <a:lnTo>
                    <a:pt x="21030" y="75339"/>
                  </a:lnTo>
                  <a:lnTo>
                    <a:pt x="21273" y="75644"/>
                  </a:lnTo>
                  <a:lnTo>
                    <a:pt x="21456" y="75887"/>
                  </a:lnTo>
                  <a:lnTo>
                    <a:pt x="21639" y="76009"/>
                  </a:lnTo>
                  <a:lnTo>
                    <a:pt x="21822" y="76131"/>
                  </a:lnTo>
                  <a:lnTo>
                    <a:pt x="21883" y="76192"/>
                  </a:lnTo>
                  <a:lnTo>
                    <a:pt x="21883" y="76253"/>
                  </a:lnTo>
                  <a:lnTo>
                    <a:pt x="21822" y="76436"/>
                  </a:lnTo>
                  <a:lnTo>
                    <a:pt x="21700" y="76558"/>
                  </a:lnTo>
                  <a:lnTo>
                    <a:pt x="21517" y="76619"/>
                  </a:lnTo>
                  <a:lnTo>
                    <a:pt x="21091" y="76619"/>
                  </a:lnTo>
                  <a:lnTo>
                    <a:pt x="20908" y="76680"/>
                  </a:lnTo>
                  <a:lnTo>
                    <a:pt x="20725" y="76802"/>
                  </a:lnTo>
                  <a:lnTo>
                    <a:pt x="20359" y="76924"/>
                  </a:lnTo>
                  <a:lnTo>
                    <a:pt x="20054" y="76924"/>
                  </a:lnTo>
                  <a:lnTo>
                    <a:pt x="19689" y="76984"/>
                  </a:lnTo>
                  <a:lnTo>
                    <a:pt x="19384" y="76924"/>
                  </a:lnTo>
                  <a:lnTo>
                    <a:pt x="19384" y="76741"/>
                  </a:lnTo>
                  <a:lnTo>
                    <a:pt x="19384" y="76558"/>
                  </a:lnTo>
                  <a:lnTo>
                    <a:pt x="19384" y="76375"/>
                  </a:lnTo>
                  <a:lnTo>
                    <a:pt x="19323" y="76192"/>
                  </a:lnTo>
                  <a:lnTo>
                    <a:pt x="19201" y="76131"/>
                  </a:lnTo>
                  <a:lnTo>
                    <a:pt x="19140" y="76131"/>
                  </a:lnTo>
                  <a:lnTo>
                    <a:pt x="19079" y="76253"/>
                  </a:lnTo>
                  <a:lnTo>
                    <a:pt x="19140" y="76314"/>
                  </a:lnTo>
                  <a:lnTo>
                    <a:pt x="19201" y="76436"/>
                  </a:lnTo>
                  <a:lnTo>
                    <a:pt x="19201" y="76680"/>
                  </a:lnTo>
                  <a:lnTo>
                    <a:pt x="19140" y="76863"/>
                  </a:lnTo>
                  <a:lnTo>
                    <a:pt x="19018" y="76984"/>
                  </a:lnTo>
                  <a:lnTo>
                    <a:pt x="18774" y="77106"/>
                  </a:lnTo>
                  <a:lnTo>
                    <a:pt x="18226" y="77106"/>
                  </a:lnTo>
                  <a:lnTo>
                    <a:pt x="18104" y="77045"/>
                  </a:lnTo>
                  <a:lnTo>
                    <a:pt x="18043" y="76863"/>
                  </a:lnTo>
                  <a:lnTo>
                    <a:pt x="17982" y="76619"/>
                  </a:lnTo>
                  <a:lnTo>
                    <a:pt x="17982" y="76009"/>
                  </a:lnTo>
                  <a:lnTo>
                    <a:pt x="17921" y="74790"/>
                  </a:lnTo>
                  <a:lnTo>
                    <a:pt x="17921" y="73510"/>
                  </a:lnTo>
                  <a:lnTo>
                    <a:pt x="17921" y="73083"/>
                  </a:lnTo>
                  <a:lnTo>
                    <a:pt x="17921" y="72840"/>
                  </a:lnTo>
                  <a:lnTo>
                    <a:pt x="17982" y="72596"/>
                  </a:lnTo>
                  <a:lnTo>
                    <a:pt x="18287" y="72108"/>
                  </a:lnTo>
                  <a:lnTo>
                    <a:pt x="18348" y="71925"/>
                  </a:lnTo>
                  <a:lnTo>
                    <a:pt x="18348" y="71682"/>
                  </a:lnTo>
                  <a:lnTo>
                    <a:pt x="18409" y="70341"/>
                  </a:lnTo>
                  <a:lnTo>
                    <a:pt x="18409" y="68268"/>
                  </a:lnTo>
                  <a:lnTo>
                    <a:pt x="18348" y="66257"/>
                  </a:lnTo>
                  <a:lnTo>
                    <a:pt x="18104" y="63819"/>
                  </a:lnTo>
                  <a:lnTo>
                    <a:pt x="18043" y="62539"/>
                  </a:lnTo>
                  <a:lnTo>
                    <a:pt x="18043" y="61259"/>
                  </a:lnTo>
                  <a:lnTo>
                    <a:pt x="18104" y="58760"/>
                  </a:lnTo>
                  <a:lnTo>
                    <a:pt x="18287" y="56260"/>
                  </a:lnTo>
                  <a:lnTo>
                    <a:pt x="18348" y="55590"/>
                  </a:lnTo>
                  <a:lnTo>
                    <a:pt x="18409" y="54980"/>
                  </a:lnTo>
                  <a:lnTo>
                    <a:pt x="18348" y="54554"/>
                  </a:lnTo>
                  <a:lnTo>
                    <a:pt x="18287" y="54127"/>
                  </a:lnTo>
                  <a:lnTo>
                    <a:pt x="18165" y="52908"/>
                  </a:lnTo>
                  <a:lnTo>
                    <a:pt x="18043" y="51628"/>
                  </a:lnTo>
                  <a:lnTo>
                    <a:pt x="18043" y="50531"/>
                  </a:lnTo>
                  <a:lnTo>
                    <a:pt x="18104" y="49373"/>
                  </a:lnTo>
                  <a:lnTo>
                    <a:pt x="18104" y="48215"/>
                  </a:lnTo>
                  <a:lnTo>
                    <a:pt x="18104" y="47118"/>
                  </a:lnTo>
                  <a:lnTo>
                    <a:pt x="17982" y="44862"/>
                  </a:lnTo>
                  <a:lnTo>
                    <a:pt x="17982" y="42424"/>
                  </a:lnTo>
                  <a:lnTo>
                    <a:pt x="17982" y="39864"/>
                  </a:lnTo>
                  <a:lnTo>
                    <a:pt x="17982" y="38645"/>
                  </a:lnTo>
                  <a:lnTo>
                    <a:pt x="18043" y="38036"/>
                  </a:lnTo>
                  <a:lnTo>
                    <a:pt x="18043" y="37731"/>
                  </a:lnTo>
                  <a:lnTo>
                    <a:pt x="18043" y="37548"/>
                  </a:lnTo>
                  <a:lnTo>
                    <a:pt x="18043" y="37426"/>
                  </a:lnTo>
                  <a:lnTo>
                    <a:pt x="18226" y="37365"/>
                  </a:lnTo>
                  <a:lnTo>
                    <a:pt x="18409" y="37243"/>
                  </a:lnTo>
                  <a:lnTo>
                    <a:pt x="18652" y="36999"/>
                  </a:lnTo>
                  <a:lnTo>
                    <a:pt x="18165" y="37121"/>
                  </a:lnTo>
                  <a:lnTo>
                    <a:pt x="17677" y="37121"/>
                  </a:lnTo>
                  <a:lnTo>
                    <a:pt x="17129" y="37060"/>
                  </a:lnTo>
                  <a:lnTo>
                    <a:pt x="16641" y="36999"/>
                  </a:lnTo>
                  <a:lnTo>
                    <a:pt x="16885" y="37243"/>
                  </a:lnTo>
                  <a:lnTo>
                    <a:pt x="17068" y="37304"/>
                  </a:lnTo>
                  <a:lnTo>
                    <a:pt x="17251" y="37426"/>
                  </a:lnTo>
                  <a:lnTo>
                    <a:pt x="17311" y="37548"/>
                  </a:lnTo>
                  <a:lnTo>
                    <a:pt x="17311" y="37670"/>
                  </a:lnTo>
                  <a:lnTo>
                    <a:pt x="17311" y="37914"/>
                  </a:lnTo>
                  <a:lnTo>
                    <a:pt x="17372" y="38584"/>
                  </a:lnTo>
                  <a:lnTo>
                    <a:pt x="17372" y="41083"/>
                  </a:lnTo>
                  <a:lnTo>
                    <a:pt x="17433" y="43582"/>
                  </a:lnTo>
                  <a:lnTo>
                    <a:pt x="17311" y="46081"/>
                  </a:lnTo>
                  <a:lnTo>
                    <a:pt x="17251" y="46996"/>
                  </a:lnTo>
                  <a:lnTo>
                    <a:pt x="17251" y="47849"/>
                  </a:lnTo>
                  <a:lnTo>
                    <a:pt x="17311" y="49129"/>
                  </a:lnTo>
                  <a:lnTo>
                    <a:pt x="17311" y="50348"/>
                  </a:lnTo>
                  <a:lnTo>
                    <a:pt x="17311" y="51628"/>
                  </a:lnTo>
                  <a:lnTo>
                    <a:pt x="17251" y="52908"/>
                  </a:lnTo>
                  <a:lnTo>
                    <a:pt x="17129" y="54066"/>
                  </a:lnTo>
                  <a:lnTo>
                    <a:pt x="17007" y="54493"/>
                  </a:lnTo>
                  <a:lnTo>
                    <a:pt x="16946" y="54980"/>
                  </a:lnTo>
                  <a:lnTo>
                    <a:pt x="17007" y="55590"/>
                  </a:lnTo>
                  <a:lnTo>
                    <a:pt x="17068" y="56199"/>
                  </a:lnTo>
                  <a:lnTo>
                    <a:pt x="17190" y="57419"/>
                  </a:lnTo>
                  <a:lnTo>
                    <a:pt x="17311" y="59979"/>
                  </a:lnTo>
                  <a:lnTo>
                    <a:pt x="17311" y="61259"/>
                  </a:lnTo>
                  <a:lnTo>
                    <a:pt x="17311" y="62478"/>
                  </a:lnTo>
                  <a:lnTo>
                    <a:pt x="17251" y="63697"/>
                  </a:lnTo>
                  <a:lnTo>
                    <a:pt x="17129" y="64977"/>
                  </a:lnTo>
                  <a:lnTo>
                    <a:pt x="17007" y="66135"/>
                  </a:lnTo>
                  <a:lnTo>
                    <a:pt x="16946" y="67354"/>
                  </a:lnTo>
                  <a:lnTo>
                    <a:pt x="16946" y="68634"/>
                  </a:lnTo>
                  <a:lnTo>
                    <a:pt x="16946" y="69853"/>
                  </a:lnTo>
                  <a:lnTo>
                    <a:pt x="16946" y="70828"/>
                  </a:lnTo>
                  <a:lnTo>
                    <a:pt x="17007" y="71682"/>
                  </a:lnTo>
                  <a:lnTo>
                    <a:pt x="17007" y="71925"/>
                  </a:lnTo>
                  <a:lnTo>
                    <a:pt x="17068" y="72108"/>
                  </a:lnTo>
                  <a:lnTo>
                    <a:pt x="17372" y="72596"/>
                  </a:lnTo>
                  <a:lnTo>
                    <a:pt x="17433" y="72779"/>
                  </a:lnTo>
                  <a:lnTo>
                    <a:pt x="17433" y="73023"/>
                  </a:lnTo>
                  <a:lnTo>
                    <a:pt x="17433" y="73510"/>
                  </a:lnTo>
                  <a:lnTo>
                    <a:pt x="17433" y="74729"/>
                  </a:lnTo>
                  <a:lnTo>
                    <a:pt x="17433" y="76009"/>
                  </a:lnTo>
                  <a:lnTo>
                    <a:pt x="17372" y="76619"/>
                  </a:lnTo>
                  <a:lnTo>
                    <a:pt x="17311" y="76802"/>
                  </a:lnTo>
                  <a:lnTo>
                    <a:pt x="17251" y="77045"/>
                  </a:lnTo>
                  <a:lnTo>
                    <a:pt x="17129" y="77106"/>
                  </a:lnTo>
                  <a:lnTo>
                    <a:pt x="16580" y="77106"/>
                  </a:lnTo>
                  <a:lnTo>
                    <a:pt x="16336" y="76984"/>
                  </a:lnTo>
                  <a:lnTo>
                    <a:pt x="16214" y="76863"/>
                  </a:lnTo>
                  <a:lnTo>
                    <a:pt x="16153" y="76680"/>
                  </a:lnTo>
                  <a:lnTo>
                    <a:pt x="16214" y="76436"/>
                  </a:lnTo>
                  <a:lnTo>
                    <a:pt x="16275" y="76253"/>
                  </a:lnTo>
                  <a:lnTo>
                    <a:pt x="16214" y="76192"/>
                  </a:lnTo>
                  <a:lnTo>
                    <a:pt x="16214" y="76131"/>
                  </a:lnTo>
                  <a:lnTo>
                    <a:pt x="16153" y="76131"/>
                  </a:lnTo>
                  <a:lnTo>
                    <a:pt x="16092" y="76192"/>
                  </a:lnTo>
                  <a:lnTo>
                    <a:pt x="15971" y="76375"/>
                  </a:lnTo>
                  <a:lnTo>
                    <a:pt x="15971" y="76558"/>
                  </a:lnTo>
                  <a:lnTo>
                    <a:pt x="15971" y="76741"/>
                  </a:lnTo>
                  <a:lnTo>
                    <a:pt x="15971" y="76924"/>
                  </a:lnTo>
                  <a:lnTo>
                    <a:pt x="15666" y="76984"/>
                  </a:lnTo>
                  <a:lnTo>
                    <a:pt x="15300" y="76924"/>
                  </a:lnTo>
                  <a:lnTo>
                    <a:pt x="14934" y="76863"/>
                  </a:lnTo>
                  <a:lnTo>
                    <a:pt x="14630" y="76802"/>
                  </a:lnTo>
                  <a:lnTo>
                    <a:pt x="14447" y="76680"/>
                  </a:lnTo>
                  <a:lnTo>
                    <a:pt x="14264" y="76619"/>
                  </a:lnTo>
                  <a:lnTo>
                    <a:pt x="13837" y="76619"/>
                  </a:lnTo>
                  <a:lnTo>
                    <a:pt x="13715" y="76558"/>
                  </a:lnTo>
                  <a:lnTo>
                    <a:pt x="13532" y="76436"/>
                  </a:lnTo>
                  <a:lnTo>
                    <a:pt x="13471" y="76253"/>
                  </a:lnTo>
                  <a:lnTo>
                    <a:pt x="13532" y="76192"/>
                  </a:lnTo>
                  <a:lnTo>
                    <a:pt x="13532" y="76131"/>
                  </a:lnTo>
                  <a:lnTo>
                    <a:pt x="13837" y="75887"/>
                  </a:lnTo>
                  <a:lnTo>
                    <a:pt x="14142" y="75644"/>
                  </a:lnTo>
                  <a:lnTo>
                    <a:pt x="14325" y="75339"/>
                  </a:lnTo>
                  <a:lnTo>
                    <a:pt x="14690" y="74729"/>
                  </a:lnTo>
                  <a:lnTo>
                    <a:pt x="14934" y="74120"/>
                  </a:lnTo>
                  <a:lnTo>
                    <a:pt x="15239" y="73449"/>
                  </a:lnTo>
                  <a:lnTo>
                    <a:pt x="15300" y="73083"/>
                  </a:lnTo>
                  <a:lnTo>
                    <a:pt x="15361" y="72779"/>
                  </a:lnTo>
                  <a:lnTo>
                    <a:pt x="15422" y="72413"/>
                  </a:lnTo>
                  <a:lnTo>
                    <a:pt x="15361" y="72047"/>
                  </a:lnTo>
                  <a:lnTo>
                    <a:pt x="15239" y="71377"/>
                  </a:lnTo>
                  <a:lnTo>
                    <a:pt x="14995" y="69853"/>
                  </a:lnTo>
                  <a:lnTo>
                    <a:pt x="14325" y="66805"/>
                  </a:lnTo>
                  <a:lnTo>
                    <a:pt x="13593" y="63758"/>
                  </a:lnTo>
                  <a:lnTo>
                    <a:pt x="13228" y="62173"/>
                  </a:lnTo>
                  <a:lnTo>
                    <a:pt x="12984" y="60649"/>
                  </a:lnTo>
                  <a:lnTo>
                    <a:pt x="12923" y="59857"/>
                  </a:lnTo>
                  <a:lnTo>
                    <a:pt x="12923" y="59064"/>
                  </a:lnTo>
                  <a:lnTo>
                    <a:pt x="12984" y="58272"/>
                  </a:lnTo>
                  <a:lnTo>
                    <a:pt x="13106" y="57480"/>
                  </a:lnTo>
                  <a:lnTo>
                    <a:pt x="13289" y="55956"/>
                  </a:lnTo>
                  <a:lnTo>
                    <a:pt x="13410" y="54432"/>
                  </a:lnTo>
                  <a:lnTo>
                    <a:pt x="13471" y="52908"/>
                  </a:lnTo>
                  <a:lnTo>
                    <a:pt x="13410" y="52116"/>
                  </a:lnTo>
                  <a:lnTo>
                    <a:pt x="13350" y="51384"/>
                  </a:lnTo>
                  <a:lnTo>
                    <a:pt x="13106" y="49860"/>
                  </a:lnTo>
                  <a:lnTo>
                    <a:pt x="12801" y="48337"/>
                  </a:lnTo>
                  <a:lnTo>
                    <a:pt x="11948" y="45350"/>
                  </a:lnTo>
                  <a:lnTo>
                    <a:pt x="11582" y="43887"/>
                  </a:lnTo>
                  <a:lnTo>
                    <a:pt x="11155" y="42363"/>
                  </a:lnTo>
                  <a:lnTo>
                    <a:pt x="10850" y="40778"/>
                  </a:lnTo>
                  <a:lnTo>
                    <a:pt x="10607" y="39255"/>
                  </a:lnTo>
                  <a:lnTo>
                    <a:pt x="10546" y="37731"/>
                  </a:lnTo>
                  <a:lnTo>
                    <a:pt x="10546" y="36207"/>
                  </a:lnTo>
                  <a:lnTo>
                    <a:pt x="10668" y="35475"/>
                  </a:lnTo>
                  <a:lnTo>
                    <a:pt x="10789" y="34683"/>
                  </a:lnTo>
                  <a:lnTo>
                    <a:pt x="10911" y="33952"/>
                  </a:lnTo>
                  <a:lnTo>
                    <a:pt x="11094" y="33220"/>
                  </a:lnTo>
                  <a:lnTo>
                    <a:pt x="11521" y="31818"/>
                  </a:lnTo>
                  <a:lnTo>
                    <a:pt x="12130" y="30416"/>
                  </a:lnTo>
                  <a:lnTo>
                    <a:pt x="12435" y="29746"/>
                  </a:lnTo>
                  <a:lnTo>
                    <a:pt x="12679" y="29014"/>
                  </a:lnTo>
                  <a:lnTo>
                    <a:pt x="12923" y="28283"/>
                  </a:lnTo>
                  <a:lnTo>
                    <a:pt x="13045" y="27552"/>
                  </a:lnTo>
                  <a:lnTo>
                    <a:pt x="13167" y="26942"/>
                  </a:lnTo>
                  <a:lnTo>
                    <a:pt x="13167" y="26333"/>
                  </a:lnTo>
                  <a:lnTo>
                    <a:pt x="13106" y="25723"/>
                  </a:lnTo>
                  <a:lnTo>
                    <a:pt x="12984" y="25113"/>
                  </a:lnTo>
                  <a:lnTo>
                    <a:pt x="12557" y="23346"/>
                  </a:lnTo>
                  <a:lnTo>
                    <a:pt x="12252" y="21883"/>
                  </a:lnTo>
                  <a:lnTo>
                    <a:pt x="12496" y="22127"/>
                  </a:lnTo>
                  <a:lnTo>
                    <a:pt x="12740" y="22310"/>
                  </a:lnTo>
                  <a:lnTo>
                    <a:pt x="13045" y="22492"/>
                  </a:lnTo>
                  <a:lnTo>
                    <a:pt x="13289" y="22553"/>
                  </a:lnTo>
                  <a:lnTo>
                    <a:pt x="13593" y="22675"/>
                  </a:lnTo>
                  <a:lnTo>
                    <a:pt x="13898" y="22736"/>
                  </a:lnTo>
                  <a:lnTo>
                    <a:pt x="14508" y="22675"/>
                  </a:lnTo>
                  <a:lnTo>
                    <a:pt x="14812" y="22614"/>
                  </a:lnTo>
                  <a:lnTo>
                    <a:pt x="15117" y="22553"/>
                  </a:lnTo>
                  <a:lnTo>
                    <a:pt x="15422" y="22432"/>
                  </a:lnTo>
                  <a:lnTo>
                    <a:pt x="15666" y="22249"/>
                  </a:lnTo>
                  <a:lnTo>
                    <a:pt x="15910" y="22066"/>
                  </a:lnTo>
                  <a:lnTo>
                    <a:pt x="16092" y="21822"/>
                  </a:lnTo>
                  <a:lnTo>
                    <a:pt x="16275" y="21517"/>
                  </a:lnTo>
                  <a:lnTo>
                    <a:pt x="16458" y="21212"/>
                  </a:lnTo>
                  <a:lnTo>
                    <a:pt x="16153" y="21517"/>
                  </a:lnTo>
                  <a:lnTo>
                    <a:pt x="15910" y="21822"/>
                  </a:lnTo>
                  <a:lnTo>
                    <a:pt x="15544" y="22066"/>
                  </a:lnTo>
                  <a:lnTo>
                    <a:pt x="15178" y="22249"/>
                  </a:lnTo>
                  <a:lnTo>
                    <a:pt x="14812" y="22371"/>
                  </a:lnTo>
                  <a:lnTo>
                    <a:pt x="14386" y="22432"/>
                  </a:lnTo>
                  <a:lnTo>
                    <a:pt x="14020" y="22432"/>
                  </a:lnTo>
                  <a:lnTo>
                    <a:pt x="13593" y="22310"/>
                  </a:lnTo>
                  <a:lnTo>
                    <a:pt x="13289" y="22188"/>
                  </a:lnTo>
                  <a:lnTo>
                    <a:pt x="12984" y="22005"/>
                  </a:lnTo>
                  <a:lnTo>
                    <a:pt x="12679" y="21822"/>
                  </a:lnTo>
                  <a:lnTo>
                    <a:pt x="12435" y="21578"/>
                  </a:lnTo>
                  <a:lnTo>
                    <a:pt x="12252" y="21273"/>
                  </a:lnTo>
                  <a:lnTo>
                    <a:pt x="12069" y="20969"/>
                  </a:lnTo>
                  <a:lnTo>
                    <a:pt x="11948" y="20664"/>
                  </a:lnTo>
                  <a:lnTo>
                    <a:pt x="11826" y="20359"/>
                  </a:lnTo>
                  <a:lnTo>
                    <a:pt x="11765" y="19750"/>
                  </a:lnTo>
                  <a:lnTo>
                    <a:pt x="11826" y="19140"/>
                  </a:lnTo>
                  <a:lnTo>
                    <a:pt x="11887" y="18957"/>
                  </a:lnTo>
                  <a:lnTo>
                    <a:pt x="11887" y="18774"/>
                  </a:lnTo>
                  <a:lnTo>
                    <a:pt x="11887" y="18592"/>
                  </a:lnTo>
                  <a:lnTo>
                    <a:pt x="11826" y="18409"/>
                  </a:lnTo>
                  <a:lnTo>
                    <a:pt x="11643" y="18104"/>
                  </a:lnTo>
                  <a:lnTo>
                    <a:pt x="11765" y="18592"/>
                  </a:lnTo>
                  <a:lnTo>
                    <a:pt x="11765" y="18713"/>
                  </a:lnTo>
                  <a:lnTo>
                    <a:pt x="11765" y="18835"/>
                  </a:lnTo>
                  <a:lnTo>
                    <a:pt x="11643" y="19079"/>
                  </a:lnTo>
                  <a:lnTo>
                    <a:pt x="11521" y="19567"/>
                  </a:lnTo>
                  <a:lnTo>
                    <a:pt x="11521" y="20115"/>
                  </a:lnTo>
                  <a:lnTo>
                    <a:pt x="11582" y="20603"/>
                  </a:lnTo>
                  <a:lnTo>
                    <a:pt x="11765" y="21091"/>
                  </a:lnTo>
                  <a:lnTo>
                    <a:pt x="12009" y="21578"/>
                  </a:lnTo>
                  <a:lnTo>
                    <a:pt x="12069" y="21822"/>
                  </a:lnTo>
                  <a:lnTo>
                    <a:pt x="12069" y="22127"/>
                  </a:lnTo>
                  <a:lnTo>
                    <a:pt x="12130" y="22371"/>
                  </a:lnTo>
                  <a:lnTo>
                    <a:pt x="12130" y="22553"/>
                  </a:lnTo>
                  <a:lnTo>
                    <a:pt x="12130" y="22675"/>
                  </a:lnTo>
                  <a:lnTo>
                    <a:pt x="11887" y="23163"/>
                  </a:lnTo>
                  <a:lnTo>
                    <a:pt x="11216" y="24992"/>
                  </a:lnTo>
                  <a:lnTo>
                    <a:pt x="10729" y="25906"/>
                  </a:lnTo>
                  <a:lnTo>
                    <a:pt x="10241" y="26820"/>
                  </a:lnTo>
                  <a:lnTo>
                    <a:pt x="10058" y="27308"/>
                  </a:lnTo>
                  <a:lnTo>
                    <a:pt x="9875" y="27795"/>
                  </a:lnTo>
                  <a:lnTo>
                    <a:pt x="9631" y="28771"/>
                  </a:lnTo>
                  <a:lnTo>
                    <a:pt x="9448" y="29319"/>
                  </a:lnTo>
                  <a:lnTo>
                    <a:pt x="9266" y="29807"/>
                  </a:lnTo>
                  <a:lnTo>
                    <a:pt x="8778" y="30843"/>
                  </a:lnTo>
                  <a:lnTo>
                    <a:pt x="7681" y="32733"/>
                  </a:lnTo>
                  <a:lnTo>
                    <a:pt x="5669" y="36146"/>
                  </a:lnTo>
                  <a:lnTo>
                    <a:pt x="5487" y="36024"/>
                  </a:lnTo>
                  <a:lnTo>
                    <a:pt x="5426" y="36085"/>
                  </a:lnTo>
                  <a:lnTo>
                    <a:pt x="5365" y="36146"/>
                  </a:lnTo>
                  <a:lnTo>
                    <a:pt x="5426" y="36268"/>
                  </a:lnTo>
                  <a:lnTo>
                    <a:pt x="5547" y="36451"/>
                  </a:lnTo>
                  <a:lnTo>
                    <a:pt x="5608" y="36634"/>
                  </a:lnTo>
                  <a:lnTo>
                    <a:pt x="5608" y="36816"/>
                  </a:lnTo>
                  <a:lnTo>
                    <a:pt x="5608" y="37060"/>
                  </a:lnTo>
                  <a:lnTo>
                    <a:pt x="5487" y="37487"/>
                  </a:lnTo>
                  <a:lnTo>
                    <a:pt x="5121" y="38401"/>
                  </a:lnTo>
                  <a:lnTo>
                    <a:pt x="4633" y="39316"/>
                  </a:lnTo>
                  <a:lnTo>
                    <a:pt x="4511" y="39559"/>
                  </a:lnTo>
                  <a:lnTo>
                    <a:pt x="4450" y="39864"/>
                  </a:lnTo>
                  <a:lnTo>
                    <a:pt x="4267" y="40413"/>
                  </a:lnTo>
                  <a:lnTo>
                    <a:pt x="4085" y="41022"/>
                  </a:lnTo>
                  <a:lnTo>
                    <a:pt x="4024" y="41266"/>
                  </a:lnTo>
                  <a:lnTo>
                    <a:pt x="3902" y="41510"/>
                  </a:lnTo>
                  <a:lnTo>
                    <a:pt x="3841" y="41571"/>
                  </a:lnTo>
                  <a:lnTo>
                    <a:pt x="3780" y="41510"/>
                  </a:lnTo>
                  <a:lnTo>
                    <a:pt x="3780" y="41388"/>
                  </a:lnTo>
                  <a:lnTo>
                    <a:pt x="3780" y="41022"/>
                  </a:lnTo>
                  <a:lnTo>
                    <a:pt x="4024" y="39986"/>
                  </a:lnTo>
                  <a:lnTo>
                    <a:pt x="4024" y="39742"/>
                  </a:lnTo>
                  <a:lnTo>
                    <a:pt x="4024" y="39620"/>
                  </a:lnTo>
                  <a:lnTo>
                    <a:pt x="3902" y="39559"/>
                  </a:lnTo>
                  <a:lnTo>
                    <a:pt x="3780" y="39620"/>
                  </a:lnTo>
                  <a:lnTo>
                    <a:pt x="3719" y="39742"/>
                  </a:lnTo>
                  <a:lnTo>
                    <a:pt x="3536" y="39986"/>
                  </a:lnTo>
                  <a:lnTo>
                    <a:pt x="3414" y="40291"/>
                  </a:lnTo>
                  <a:lnTo>
                    <a:pt x="2926" y="41449"/>
                  </a:lnTo>
                  <a:lnTo>
                    <a:pt x="2744" y="41876"/>
                  </a:lnTo>
                  <a:lnTo>
                    <a:pt x="2622" y="42119"/>
                  </a:lnTo>
                  <a:lnTo>
                    <a:pt x="2439" y="42119"/>
                  </a:lnTo>
                  <a:lnTo>
                    <a:pt x="2378" y="42058"/>
                  </a:lnTo>
                  <a:lnTo>
                    <a:pt x="2378" y="41997"/>
                  </a:lnTo>
                  <a:lnTo>
                    <a:pt x="2439" y="41815"/>
                  </a:lnTo>
                  <a:lnTo>
                    <a:pt x="2622" y="41266"/>
                  </a:lnTo>
                  <a:lnTo>
                    <a:pt x="2866" y="40778"/>
                  </a:lnTo>
                  <a:lnTo>
                    <a:pt x="3048" y="40230"/>
                  </a:lnTo>
                  <a:lnTo>
                    <a:pt x="3170" y="39681"/>
                  </a:lnTo>
                  <a:lnTo>
                    <a:pt x="3170" y="39498"/>
                  </a:lnTo>
                  <a:lnTo>
                    <a:pt x="3109" y="39437"/>
                  </a:lnTo>
                  <a:lnTo>
                    <a:pt x="3048" y="39376"/>
                  </a:lnTo>
                  <a:lnTo>
                    <a:pt x="2987" y="39316"/>
                  </a:lnTo>
                  <a:lnTo>
                    <a:pt x="2926" y="39376"/>
                  </a:lnTo>
                  <a:lnTo>
                    <a:pt x="2744" y="39437"/>
                  </a:lnTo>
                  <a:lnTo>
                    <a:pt x="2561" y="39742"/>
                  </a:lnTo>
                  <a:lnTo>
                    <a:pt x="2317" y="40291"/>
                  </a:lnTo>
                  <a:lnTo>
                    <a:pt x="2073" y="40778"/>
                  </a:lnTo>
                  <a:lnTo>
                    <a:pt x="1829" y="41327"/>
                  </a:lnTo>
                  <a:lnTo>
                    <a:pt x="1585" y="41815"/>
                  </a:lnTo>
                  <a:lnTo>
                    <a:pt x="1403" y="41997"/>
                  </a:lnTo>
                  <a:lnTo>
                    <a:pt x="1281" y="41936"/>
                  </a:lnTo>
                  <a:lnTo>
                    <a:pt x="1281" y="41815"/>
                  </a:lnTo>
                  <a:lnTo>
                    <a:pt x="1342" y="41571"/>
                  </a:lnTo>
                  <a:lnTo>
                    <a:pt x="1403" y="41388"/>
                  </a:lnTo>
                  <a:lnTo>
                    <a:pt x="1646" y="40961"/>
                  </a:lnTo>
                  <a:lnTo>
                    <a:pt x="2195" y="39864"/>
                  </a:lnTo>
                  <a:lnTo>
                    <a:pt x="2317" y="39559"/>
                  </a:lnTo>
                  <a:lnTo>
                    <a:pt x="2378" y="39255"/>
                  </a:lnTo>
                  <a:lnTo>
                    <a:pt x="2378" y="39133"/>
                  </a:lnTo>
                  <a:lnTo>
                    <a:pt x="2195" y="39072"/>
                  </a:lnTo>
                  <a:lnTo>
                    <a:pt x="2134" y="39072"/>
                  </a:lnTo>
                  <a:lnTo>
                    <a:pt x="2012" y="39133"/>
                  </a:lnTo>
                  <a:lnTo>
                    <a:pt x="1890" y="39316"/>
                  </a:lnTo>
                  <a:lnTo>
                    <a:pt x="1646" y="39742"/>
                  </a:lnTo>
                  <a:lnTo>
                    <a:pt x="915" y="40717"/>
                  </a:lnTo>
                  <a:lnTo>
                    <a:pt x="671" y="40961"/>
                  </a:lnTo>
                  <a:lnTo>
                    <a:pt x="549" y="41022"/>
                  </a:lnTo>
                  <a:lnTo>
                    <a:pt x="549" y="40961"/>
                  </a:lnTo>
                  <a:lnTo>
                    <a:pt x="549" y="40839"/>
                  </a:lnTo>
                  <a:lnTo>
                    <a:pt x="671" y="40656"/>
                  </a:lnTo>
                  <a:lnTo>
                    <a:pt x="732" y="40474"/>
                  </a:lnTo>
                  <a:lnTo>
                    <a:pt x="976" y="40169"/>
                  </a:lnTo>
                  <a:lnTo>
                    <a:pt x="1464" y="39376"/>
                  </a:lnTo>
                  <a:lnTo>
                    <a:pt x="1890" y="38645"/>
                  </a:lnTo>
                  <a:lnTo>
                    <a:pt x="2073" y="38218"/>
                  </a:lnTo>
                  <a:lnTo>
                    <a:pt x="2195" y="37853"/>
                  </a:lnTo>
                  <a:lnTo>
                    <a:pt x="2195" y="37670"/>
                  </a:lnTo>
                  <a:lnTo>
                    <a:pt x="2073" y="37548"/>
                  </a:lnTo>
                  <a:lnTo>
                    <a:pt x="1890" y="37548"/>
                  </a:lnTo>
                  <a:lnTo>
                    <a:pt x="1707" y="37670"/>
                  </a:lnTo>
                  <a:lnTo>
                    <a:pt x="1342" y="37975"/>
                  </a:lnTo>
                  <a:lnTo>
                    <a:pt x="1037" y="38157"/>
                  </a:lnTo>
                  <a:lnTo>
                    <a:pt x="732" y="38279"/>
                  </a:lnTo>
                  <a:lnTo>
                    <a:pt x="549" y="38279"/>
                  </a:lnTo>
                  <a:lnTo>
                    <a:pt x="366" y="38218"/>
                  </a:lnTo>
                  <a:lnTo>
                    <a:pt x="305" y="38218"/>
                  </a:lnTo>
                  <a:lnTo>
                    <a:pt x="245" y="38157"/>
                  </a:lnTo>
                  <a:lnTo>
                    <a:pt x="305" y="38096"/>
                  </a:lnTo>
                  <a:lnTo>
                    <a:pt x="366" y="37975"/>
                  </a:lnTo>
                  <a:lnTo>
                    <a:pt x="976" y="37609"/>
                  </a:lnTo>
                  <a:lnTo>
                    <a:pt x="1403" y="37182"/>
                  </a:lnTo>
                  <a:lnTo>
                    <a:pt x="2317" y="36207"/>
                  </a:lnTo>
                  <a:lnTo>
                    <a:pt x="2805" y="35780"/>
                  </a:lnTo>
                  <a:lnTo>
                    <a:pt x="3048" y="35597"/>
                  </a:lnTo>
                  <a:lnTo>
                    <a:pt x="3353" y="35415"/>
                  </a:lnTo>
                  <a:lnTo>
                    <a:pt x="3780" y="35354"/>
                  </a:lnTo>
                  <a:lnTo>
                    <a:pt x="4024" y="35354"/>
                  </a:lnTo>
                  <a:lnTo>
                    <a:pt x="4206" y="35415"/>
                  </a:lnTo>
                  <a:lnTo>
                    <a:pt x="4389" y="35536"/>
                  </a:lnTo>
                  <a:lnTo>
                    <a:pt x="4511" y="35658"/>
                  </a:lnTo>
                  <a:lnTo>
                    <a:pt x="4633" y="35658"/>
                  </a:lnTo>
                  <a:lnTo>
                    <a:pt x="4694" y="35597"/>
                  </a:lnTo>
                  <a:lnTo>
                    <a:pt x="4694" y="35475"/>
                  </a:lnTo>
                  <a:lnTo>
                    <a:pt x="4633" y="35415"/>
                  </a:lnTo>
                  <a:lnTo>
                    <a:pt x="4450" y="35232"/>
                  </a:lnTo>
                  <a:lnTo>
                    <a:pt x="4206" y="35171"/>
                  </a:lnTo>
                  <a:lnTo>
                    <a:pt x="4389" y="34866"/>
                  </a:lnTo>
                  <a:lnTo>
                    <a:pt x="4511" y="34500"/>
                  </a:lnTo>
                  <a:lnTo>
                    <a:pt x="4755" y="33830"/>
                  </a:lnTo>
                  <a:lnTo>
                    <a:pt x="5060" y="32915"/>
                  </a:lnTo>
                  <a:lnTo>
                    <a:pt x="5304" y="32001"/>
                  </a:lnTo>
                  <a:lnTo>
                    <a:pt x="5730" y="30294"/>
                  </a:lnTo>
                  <a:lnTo>
                    <a:pt x="5974" y="29380"/>
                  </a:lnTo>
                  <a:lnTo>
                    <a:pt x="6340" y="28588"/>
                  </a:lnTo>
                  <a:lnTo>
                    <a:pt x="6584" y="27978"/>
                  </a:lnTo>
                  <a:lnTo>
                    <a:pt x="6949" y="27369"/>
                  </a:lnTo>
                  <a:lnTo>
                    <a:pt x="7498" y="26637"/>
                  </a:lnTo>
                  <a:lnTo>
                    <a:pt x="7742" y="26333"/>
                  </a:lnTo>
                  <a:lnTo>
                    <a:pt x="7864" y="25967"/>
                  </a:lnTo>
                  <a:lnTo>
                    <a:pt x="8108" y="25296"/>
                  </a:lnTo>
                  <a:lnTo>
                    <a:pt x="8351" y="23833"/>
                  </a:lnTo>
                  <a:lnTo>
                    <a:pt x="9144" y="20054"/>
                  </a:lnTo>
                  <a:lnTo>
                    <a:pt x="9327" y="18957"/>
                  </a:lnTo>
                  <a:lnTo>
                    <a:pt x="9448" y="17799"/>
                  </a:lnTo>
                  <a:lnTo>
                    <a:pt x="9448" y="17007"/>
                  </a:lnTo>
                  <a:lnTo>
                    <a:pt x="9570" y="16275"/>
                  </a:lnTo>
                  <a:lnTo>
                    <a:pt x="9631" y="15910"/>
                  </a:lnTo>
                  <a:lnTo>
                    <a:pt x="9753" y="15544"/>
                  </a:lnTo>
                  <a:lnTo>
                    <a:pt x="9936" y="15178"/>
                  </a:lnTo>
                  <a:lnTo>
                    <a:pt x="10180" y="14873"/>
                  </a:lnTo>
                  <a:lnTo>
                    <a:pt x="10424" y="14569"/>
                  </a:lnTo>
                  <a:lnTo>
                    <a:pt x="10668" y="14264"/>
                  </a:lnTo>
                  <a:lnTo>
                    <a:pt x="11338" y="13776"/>
                  </a:lnTo>
                  <a:lnTo>
                    <a:pt x="12009" y="13350"/>
                  </a:lnTo>
                  <a:lnTo>
                    <a:pt x="12862" y="12984"/>
                  </a:lnTo>
                  <a:lnTo>
                    <a:pt x="13776" y="12679"/>
                  </a:lnTo>
                  <a:lnTo>
                    <a:pt x="14690" y="12496"/>
                  </a:lnTo>
                  <a:lnTo>
                    <a:pt x="15117" y="12313"/>
                  </a:lnTo>
                  <a:lnTo>
                    <a:pt x="15300" y="12130"/>
                  </a:lnTo>
                  <a:lnTo>
                    <a:pt x="15483" y="11948"/>
                  </a:lnTo>
                  <a:lnTo>
                    <a:pt x="15605" y="11765"/>
                  </a:lnTo>
                  <a:lnTo>
                    <a:pt x="15727" y="11521"/>
                  </a:lnTo>
                  <a:lnTo>
                    <a:pt x="15788" y="11094"/>
                  </a:lnTo>
                  <a:lnTo>
                    <a:pt x="15849" y="10668"/>
                  </a:lnTo>
                  <a:lnTo>
                    <a:pt x="15788" y="10180"/>
                  </a:lnTo>
                  <a:close/>
                  <a:moveTo>
                    <a:pt x="17555" y="1"/>
                  </a:moveTo>
                  <a:lnTo>
                    <a:pt x="16824" y="123"/>
                  </a:lnTo>
                  <a:lnTo>
                    <a:pt x="16214" y="245"/>
                  </a:lnTo>
                  <a:lnTo>
                    <a:pt x="15666" y="488"/>
                  </a:lnTo>
                  <a:lnTo>
                    <a:pt x="15178" y="854"/>
                  </a:lnTo>
                  <a:lnTo>
                    <a:pt x="14751" y="1281"/>
                  </a:lnTo>
                  <a:lnTo>
                    <a:pt x="14508" y="1586"/>
                  </a:lnTo>
                  <a:lnTo>
                    <a:pt x="14325" y="1951"/>
                  </a:lnTo>
                  <a:lnTo>
                    <a:pt x="14020" y="2683"/>
                  </a:lnTo>
                  <a:lnTo>
                    <a:pt x="13837" y="3475"/>
                  </a:lnTo>
                  <a:lnTo>
                    <a:pt x="13776" y="4268"/>
                  </a:lnTo>
                  <a:lnTo>
                    <a:pt x="13776" y="5060"/>
                  </a:lnTo>
                  <a:lnTo>
                    <a:pt x="13837" y="5852"/>
                  </a:lnTo>
                  <a:lnTo>
                    <a:pt x="13959" y="6645"/>
                  </a:lnTo>
                  <a:lnTo>
                    <a:pt x="14142" y="7376"/>
                  </a:lnTo>
                  <a:lnTo>
                    <a:pt x="14386" y="8108"/>
                  </a:lnTo>
                  <a:lnTo>
                    <a:pt x="14751" y="8839"/>
                  </a:lnTo>
                  <a:lnTo>
                    <a:pt x="15056" y="9388"/>
                  </a:lnTo>
                  <a:lnTo>
                    <a:pt x="15300" y="9631"/>
                  </a:lnTo>
                  <a:lnTo>
                    <a:pt x="15544" y="9875"/>
                  </a:lnTo>
                  <a:lnTo>
                    <a:pt x="15605" y="9997"/>
                  </a:lnTo>
                  <a:lnTo>
                    <a:pt x="15605" y="10119"/>
                  </a:lnTo>
                  <a:lnTo>
                    <a:pt x="15605" y="10424"/>
                  </a:lnTo>
                  <a:lnTo>
                    <a:pt x="15605" y="11155"/>
                  </a:lnTo>
                  <a:lnTo>
                    <a:pt x="15544" y="11399"/>
                  </a:lnTo>
                  <a:lnTo>
                    <a:pt x="15422" y="11643"/>
                  </a:lnTo>
                  <a:lnTo>
                    <a:pt x="15239" y="11887"/>
                  </a:lnTo>
                  <a:lnTo>
                    <a:pt x="15056" y="12070"/>
                  </a:lnTo>
                  <a:lnTo>
                    <a:pt x="14690" y="12252"/>
                  </a:lnTo>
                  <a:lnTo>
                    <a:pt x="14325" y="12313"/>
                  </a:lnTo>
                  <a:lnTo>
                    <a:pt x="13532" y="12496"/>
                  </a:lnTo>
                  <a:lnTo>
                    <a:pt x="12801" y="12740"/>
                  </a:lnTo>
                  <a:lnTo>
                    <a:pt x="12069" y="12984"/>
                  </a:lnTo>
                  <a:lnTo>
                    <a:pt x="11399" y="13350"/>
                  </a:lnTo>
                  <a:lnTo>
                    <a:pt x="10729" y="13776"/>
                  </a:lnTo>
                  <a:lnTo>
                    <a:pt x="10180" y="14325"/>
                  </a:lnTo>
                  <a:lnTo>
                    <a:pt x="9753" y="14873"/>
                  </a:lnTo>
                  <a:lnTo>
                    <a:pt x="9570" y="15239"/>
                  </a:lnTo>
                  <a:lnTo>
                    <a:pt x="9388" y="15544"/>
                  </a:lnTo>
                  <a:lnTo>
                    <a:pt x="9266" y="15971"/>
                  </a:lnTo>
                  <a:lnTo>
                    <a:pt x="9205" y="16336"/>
                  </a:lnTo>
                  <a:lnTo>
                    <a:pt x="9144" y="16946"/>
                  </a:lnTo>
                  <a:lnTo>
                    <a:pt x="9083" y="17555"/>
                  </a:lnTo>
                  <a:lnTo>
                    <a:pt x="9022" y="18348"/>
                  </a:lnTo>
                  <a:lnTo>
                    <a:pt x="8961" y="19140"/>
                  </a:lnTo>
                  <a:lnTo>
                    <a:pt x="8778" y="19932"/>
                  </a:lnTo>
                  <a:lnTo>
                    <a:pt x="8108" y="23102"/>
                  </a:lnTo>
                  <a:lnTo>
                    <a:pt x="7803" y="24687"/>
                  </a:lnTo>
                  <a:lnTo>
                    <a:pt x="7742" y="25235"/>
                  </a:lnTo>
                  <a:lnTo>
                    <a:pt x="7559" y="25784"/>
                  </a:lnTo>
                  <a:lnTo>
                    <a:pt x="7376" y="26211"/>
                  </a:lnTo>
                  <a:lnTo>
                    <a:pt x="7071" y="26637"/>
                  </a:lnTo>
                  <a:lnTo>
                    <a:pt x="6767" y="27003"/>
                  </a:lnTo>
                  <a:lnTo>
                    <a:pt x="6523" y="27430"/>
                  </a:lnTo>
                  <a:lnTo>
                    <a:pt x="6218" y="27917"/>
                  </a:lnTo>
                  <a:lnTo>
                    <a:pt x="5974" y="28405"/>
                  </a:lnTo>
                  <a:lnTo>
                    <a:pt x="5608" y="29502"/>
                  </a:lnTo>
                  <a:lnTo>
                    <a:pt x="5304" y="30599"/>
                  </a:lnTo>
                  <a:lnTo>
                    <a:pt x="5060" y="31696"/>
                  </a:lnTo>
                  <a:lnTo>
                    <a:pt x="4755" y="33037"/>
                  </a:lnTo>
                  <a:lnTo>
                    <a:pt x="4572" y="33647"/>
                  </a:lnTo>
                  <a:lnTo>
                    <a:pt x="4389" y="34256"/>
                  </a:lnTo>
                  <a:lnTo>
                    <a:pt x="4267" y="34561"/>
                  </a:lnTo>
                  <a:lnTo>
                    <a:pt x="4085" y="34927"/>
                  </a:lnTo>
                  <a:lnTo>
                    <a:pt x="4024" y="35049"/>
                  </a:lnTo>
                  <a:lnTo>
                    <a:pt x="3902" y="35110"/>
                  </a:lnTo>
                  <a:lnTo>
                    <a:pt x="3597" y="35110"/>
                  </a:lnTo>
                  <a:lnTo>
                    <a:pt x="3292" y="35232"/>
                  </a:lnTo>
                  <a:lnTo>
                    <a:pt x="2987" y="35354"/>
                  </a:lnTo>
                  <a:lnTo>
                    <a:pt x="2683" y="35536"/>
                  </a:lnTo>
                  <a:lnTo>
                    <a:pt x="2439" y="35719"/>
                  </a:lnTo>
                  <a:lnTo>
                    <a:pt x="1890" y="36268"/>
                  </a:lnTo>
                  <a:lnTo>
                    <a:pt x="1464" y="36755"/>
                  </a:lnTo>
                  <a:lnTo>
                    <a:pt x="1037" y="37243"/>
                  </a:lnTo>
                  <a:lnTo>
                    <a:pt x="793" y="37426"/>
                  </a:lnTo>
                  <a:lnTo>
                    <a:pt x="488" y="37609"/>
                  </a:lnTo>
                  <a:lnTo>
                    <a:pt x="245" y="37792"/>
                  </a:lnTo>
                  <a:lnTo>
                    <a:pt x="123" y="37914"/>
                  </a:lnTo>
                  <a:lnTo>
                    <a:pt x="1" y="38036"/>
                  </a:lnTo>
                  <a:lnTo>
                    <a:pt x="1" y="38218"/>
                  </a:lnTo>
                  <a:lnTo>
                    <a:pt x="123" y="38401"/>
                  </a:lnTo>
                  <a:lnTo>
                    <a:pt x="366" y="38523"/>
                  </a:lnTo>
                  <a:lnTo>
                    <a:pt x="671" y="38523"/>
                  </a:lnTo>
                  <a:lnTo>
                    <a:pt x="976" y="38462"/>
                  </a:lnTo>
                  <a:lnTo>
                    <a:pt x="1220" y="38401"/>
                  </a:lnTo>
                  <a:lnTo>
                    <a:pt x="1464" y="38218"/>
                  </a:lnTo>
                  <a:lnTo>
                    <a:pt x="1646" y="38036"/>
                  </a:lnTo>
                  <a:lnTo>
                    <a:pt x="1829" y="37853"/>
                  </a:lnTo>
                  <a:lnTo>
                    <a:pt x="1890" y="37792"/>
                  </a:lnTo>
                  <a:lnTo>
                    <a:pt x="1951" y="37792"/>
                  </a:lnTo>
                  <a:lnTo>
                    <a:pt x="1890" y="38036"/>
                  </a:lnTo>
                  <a:lnTo>
                    <a:pt x="1829" y="38218"/>
                  </a:lnTo>
                  <a:lnTo>
                    <a:pt x="1403" y="39011"/>
                  </a:lnTo>
                  <a:lnTo>
                    <a:pt x="915" y="39803"/>
                  </a:lnTo>
                  <a:lnTo>
                    <a:pt x="427" y="40596"/>
                  </a:lnTo>
                  <a:lnTo>
                    <a:pt x="366" y="40778"/>
                  </a:lnTo>
                  <a:lnTo>
                    <a:pt x="305" y="40961"/>
                  </a:lnTo>
                  <a:lnTo>
                    <a:pt x="366" y="41144"/>
                  </a:lnTo>
                  <a:lnTo>
                    <a:pt x="488" y="41266"/>
                  </a:lnTo>
                  <a:lnTo>
                    <a:pt x="671" y="41266"/>
                  </a:lnTo>
                  <a:lnTo>
                    <a:pt x="854" y="41144"/>
                  </a:lnTo>
                  <a:lnTo>
                    <a:pt x="1098" y="40900"/>
                  </a:lnTo>
                  <a:lnTo>
                    <a:pt x="2012" y="39620"/>
                  </a:lnTo>
                  <a:lnTo>
                    <a:pt x="1281" y="41083"/>
                  </a:lnTo>
                  <a:lnTo>
                    <a:pt x="1098" y="41510"/>
                  </a:lnTo>
                  <a:lnTo>
                    <a:pt x="1037" y="41754"/>
                  </a:lnTo>
                  <a:lnTo>
                    <a:pt x="1037" y="41997"/>
                  </a:lnTo>
                  <a:lnTo>
                    <a:pt x="1098" y="42119"/>
                  </a:lnTo>
                  <a:lnTo>
                    <a:pt x="1220" y="42241"/>
                  </a:lnTo>
                  <a:lnTo>
                    <a:pt x="1403" y="42241"/>
                  </a:lnTo>
                  <a:lnTo>
                    <a:pt x="1525" y="42180"/>
                  </a:lnTo>
                  <a:lnTo>
                    <a:pt x="1707" y="42058"/>
                  </a:lnTo>
                  <a:lnTo>
                    <a:pt x="1829" y="41936"/>
                  </a:lnTo>
                  <a:lnTo>
                    <a:pt x="2012" y="41571"/>
                  </a:lnTo>
                  <a:lnTo>
                    <a:pt x="2317" y="40839"/>
                  </a:lnTo>
                  <a:lnTo>
                    <a:pt x="2561" y="40230"/>
                  </a:lnTo>
                  <a:lnTo>
                    <a:pt x="2744" y="39925"/>
                  </a:lnTo>
                  <a:lnTo>
                    <a:pt x="2926" y="39620"/>
                  </a:lnTo>
                  <a:lnTo>
                    <a:pt x="2866" y="39925"/>
                  </a:lnTo>
                  <a:lnTo>
                    <a:pt x="2805" y="40230"/>
                  </a:lnTo>
                  <a:lnTo>
                    <a:pt x="2561" y="40778"/>
                  </a:lnTo>
                  <a:lnTo>
                    <a:pt x="2256" y="41571"/>
                  </a:lnTo>
                  <a:lnTo>
                    <a:pt x="2134" y="41876"/>
                  </a:lnTo>
                  <a:lnTo>
                    <a:pt x="2134" y="42058"/>
                  </a:lnTo>
                  <a:lnTo>
                    <a:pt x="2195" y="42241"/>
                  </a:lnTo>
                  <a:lnTo>
                    <a:pt x="2317" y="42363"/>
                  </a:lnTo>
                  <a:lnTo>
                    <a:pt x="2622" y="42363"/>
                  </a:lnTo>
                  <a:lnTo>
                    <a:pt x="2744" y="42241"/>
                  </a:lnTo>
                  <a:lnTo>
                    <a:pt x="2926" y="41997"/>
                  </a:lnTo>
                  <a:lnTo>
                    <a:pt x="3109" y="41693"/>
                  </a:lnTo>
                  <a:lnTo>
                    <a:pt x="3414" y="40900"/>
                  </a:lnTo>
                  <a:lnTo>
                    <a:pt x="3719" y="40108"/>
                  </a:lnTo>
                  <a:lnTo>
                    <a:pt x="3597" y="40717"/>
                  </a:lnTo>
                  <a:lnTo>
                    <a:pt x="3536" y="41022"/>
                  </a:lnTo>
                  <a:lnTo>
                    <a:pt x="3536" y="41388"/>
                  </a:lnTo>
                  <a:lnTo>
                    <a:pt x="3536" y="41571"/>
                  </a:lnTo>
                  <a:lnTo>
                    <a:pt x="3597" y="41754"/>
                  </a:lnTo>
                  <a:lnTo>
                    <a:pt x="3780" y="41815"/>
                  </a:lnTo>
                  <a:lnTo>
                    <a:pt x="3902" y="41815"/>
                  </a:lnTo>
                  <a:lnTo>
                    <a:pt x="3963" y="41754"/>
                  </a:lnTo>
                  <a:lnTo>
                    <a:pt x="4085" y="41632"/>
                  </a:lnTo>
                  <a:lnTo>
                    <a:pt x="4206" y="41449"/>
                  </a:lnTo>
                  <a:lnTo>
                    <a:pt x="4328" y="41144"/>
                  </a:lnTo>
                  <a:lnTo>
                    <a:pt x="4694" y="39864"/>
                  </a:lnTo>
                  <a:lnTo>
                    <a:pt x="4938" y="39316"/>
                  </a:lnTo>
                  <a:lnTo>
                    <a:pt x="5243" y="38767"/>
                  </a:lnTo>
                  <a:lnTo>
                    <a:pt x="5547" y="37975"/>
                  </a:lnTo>
                  <a:lnTo>
                    <a:pt x="5730" y="37548"/>
                  </a:lnTo>
                  <a:lnTo>
                    <a:pt x="5852" y="37121"/>
                  </a:lnTo>
                  <a:lnTo>
                    <a:pt x="5852" y="36755"/>
                  </a:lnTo>
                  <a:lnTo>
                    <a:pt x="5852" y="36390"/>
                  </a:lnTo>
                  <a:lnTo>
                    <a:pt x="5791" y="36329"/>
                  </a:lnTo>
                  <a:lnTo>
                    <a:pt x="5791" y="36268"/>
                  </a:lnTo>
                  <a:lnTo>
                    <a:pt x="5913" y="36085"/>
                  </a:lnTo>
                  <a:lnTo>
                    <a:pt x="6218" y="35597"/>
                  </a:lnTo>
                  <a:lnTo>
                    <a:pt x="7620" y="33464"/>
                  </a:lnTo>
                  <a:lnTo>
                    <a:pt x="8351" y="32245"/>
                  </a:lnTo>
                  <a:lnTo>
                    <a:pt x="9083" y="30965"/>
                  </a:lnTo>
                  <a:lnTo>
                    <a:pt x="9388" y="30355"/>
                  </a:lnTo>
                  <a:lnTo>
                    <a:pt x="9692" y="29746"/>
                  </a:lnTo>
                  <a:lnTo>
                    <a:pt x="9936" y="29075"/>
                  </a:lnTo>
                  <a:lnTo>
                    <a:pt x="10119" y="28405"/>
                  </a:lnTo>
                  <a:lnTo>
                    <a:pt x="10241" y="27673"/>
                  </a:lnTo>
                  <a:lnTo>
                    <a:pt x="10363" y="27369"/>
                  </a:lnTo>
                  <a:lnTo>
                    <a:pt x="10546" y="27003"/>
                  </a:lnTo>
                  <a:lnTo>
                    <a:pt x="10911" y="26333"/>
                  </a:lnTo>
                  <a:lnTo>
                    <a:pt x="11277" y="25601"/>
                  </a:lnTo>
                  <a:lnTo>
                    <a:pt x="11765" y="24321"/>
                  </a:lnTo>
                  <a:lnTo>
                    <a:pt x="12252" y="22980"/>
                  </a:lnTo>
                  <a:lnTo>
                    <a:pt x="12496" y="24016"/>
                  </a:lnTo>
                  <a:lnTo>
                    <a:pt x="12740" y="25113"/>
                  </a:lnTo>
                  <a:lnTo>
                    <a:pt x="12862" y="25662"/>
                  </a:lnTo>
                  <a:lnTo>
                    <a:pt x="12923" y="26272"/>
                  </a:lnTo>
                  <a:lnTo>
                    <a:pt x="12923" y="26881"/>
                  </a:lnTo>
                  <a:lnTo>
                    <a:pt x="12801" y="27430"/>
                  </a:lnTo>
                  <a:lnTo>
                    <a:pt x="12618" y="28222"/>
                  </a:lnTo>
                  <a:lnTo>
                    <a:pt x="12374" y="29014"/>
                  </a:lnTo>
                  <a:lnTo>
                    <a:pt x="11765" y="30477"/>
                  </a:lnTo>
                  <a:lnTo>
                    <a:pt x="11155" y="32001"/>
                  </a:lnTo>
                  <a:lnTo>
                    <a:pt x="10729" y="33525"/>
                  </a:lnTo>
                  <a:lnTo>
                    <a:pt x="10546" y="34317"/>
                  </a:lnTo>
                  <a:lnTo>
                    <a:pt x="10363" y="35171"/>
                  </a:lnTo>
                  <a:lnTo>
                    <a:pt x="10302" y="35963"/>
                  </a:lnTo>
                  <a:lnTo>
                    <a:pt x="10241" y="36755"/>
                  </a:lnTo>
                  <a:lnTo>
                    <a:pt x="10180" y="37609"/>
                  </a:lnTo>
                  <a:lnTo>
                    <a:pt x="10241" y="38401"/>
                  </a:lnTo>
                  <a:lnTo>
                    <a:pt x="10302" y="39255"/>
                  </a:lnTo>
                  <a:lnTo>
                    <a:pt x="10424" y="40047"/>
                  </a:lnTo>
                  <a:lnTo>
                    <a:pt x="10668" y="41693"/>
                  </a:lnTo>
                  <a:lnTo>
                    <a:pt x="11033" y="43338"/>
                  </a:lnTo>
                  <a:lnTo>
                    <a:pt x="11948" y="46508"/>
                  </a:lnTo>
                  <a:lnTo>
                    <a:pt x="12374" y="48093"/>
                  </a:lnTo>
                  <a:lnTo>
                    <a:pt x="12740" y="49678"/>
                  </a:lnTo>
                  <a:lnTo>
                    <a:pt x="12984" y="51323"/>
                  </a:lnTo>
                  <a:lnTo>
                    <a:pt x="13045" y="52116"/>
                  </a:lnTo>
                  <a:lnTo>
                    <a:pt x="13106" y="52908"/>
                  </a:lnTo>
                  <a:lnTo>
                    <a:pt x="13045" y="54249"/>
                  </a:lnTo>
                  <a:lnTo>
                    <a:pt x="12984" y="55529"/>
                  </a:lnTo>
                  <a:lnTo>
                    <a:pt x="12801" y="57175"/>
                  </a:lnTo>
                  <a:lnTo>
                    <a:pt x="12679" y="58028"/>
                  </a:lnTo>
                  <a:lnTo>
                    <a:pt x="12618" y="58820"/>
                  </a:lnTo>
                  <a:lnTo>
                    <a:pt x="12618" y="59674"/>
                  </a:lnTo>
                  <a:lnTo>
                    <a:pt x="12679" y="60527"/>
                  </a:lnTo>
                  <a:lnTo>
                    <a:pt x="12801" y="61320"/>
                  </a:lnTo>
                  <a:lnTo>
                    <a:pt x="12923" y="62173"/>
                  </a:lnTo>
                  <a:lnTo>
                    <a:pt x="13289" y="63819"/>
                  </a:lnTo>
                  <a:lnTo>
                    <a:pt x="13654" y="65464"/>
                  </a:lnTo>
                  <a:lnTo>
                    <a:pt x="14447" y="68756"/>
                  </a:lnTo>
                  <a:lnTo>
                    <a:pt x="14812" y="70402"/>
                  </a:lnTo>
                  <a:lnTo>
                    <a:pt x="14934" y="71255"/>
                  </a:lnTo>
                  <a:lnTo>
                    <a:pt x="15056" y="72047"/>
                  </a:lnTo>
                  <a:lnTo>
                    <a:pt x="15117" y="72474"/>
                  </a:lnTo>
                  <a:lnTo>
                    <a:pt x="15056" y="72840"/>
                  </a:lnTo>
                  <a:lnTo>
                    <a:pt x="14873" y="73632"/>
                  </a:lnTo>
                  <a:lnTo>
                    <a:pt x="14569" y="74363"/>
                  </a:lnTo>
                  <a:lnTo>
                    <a:pt x="14203" y="75034"/>
                  </a:lnTo>
                  <a:lnTo>
                    <a:pt x="13837" y="75522"/>
                  </a:lnTo>
                  <a:lnTo>
                    <a:pt x="13410" y="75887"/>
                  </a:lnTo>
                  <a:lnTo>
                    <a:pt x="13289" y="76070"/>
                  </a:lnTo>
                  <a:lnTo>
                    <a:pt x="13289" y="76253"/>
                  </a:lnTo>
                  <a:lnTo>
                    <a:pt x="13289" y="76497"/>
                  </a:lnTo>
                  <a:lnTo>
                    <a:pt x="13410" y="76619"/>
                  </a:lnTo>
                  <a:lnTo>
                    <a:pt x="13593" y="76741"/>
                  </a:lnTo>
                  <a:lnTo>
                    <a:pt x="13776" y="76802"/>
                  </a:lnTo>
                  <a:lnTo>
                    <a:pt x="14264" y="76802"/>
                  </a:lnTo>
                  <a:lnTo>
                    <a:pt x="14508" y="76984"/>
                  </a:lnTo>
                  <a:lnTo>
                    <a:pt x="14812" y="77045"/>
                  </a:lnTo>
                  <a:lnTo>
                    <a:pt x="15239" y="77167"/>
                  </a:lnTo>
                  <a:lnTo>
                    <a:pt x="15605" y="77167"/>
                  </a:lnTo>
                  <a:lnTo>
                    <a:pt x="15971" y="77106"/>
                  </a:lnTo>
                  <a:lnTo>
                    <a:pt x="16092" y="77106"/>
                  </a:lnTo>
                  <a:lnTo>
                    <a:pt x="16214" y="77167"/>
                  </a:lnTo>
                  <a:lnTo>
                    <a:pt x="16397" y="77289"/>
                  </a:lnTo>
                  <a:lnTo>
                    <a:pt x="16580" y="77289"/>
                  </a:lnTo>
                  <a:lnTo>
                    <a:pt x="16946" y="77350"/>
                  </a:lnTo>
                  <a:lnTo>
                    <a:pt x="17311" y="77289"/>
                  </a:lnTo>
                  <a:lnTo>
                    <a:pt x="17433" y="77228"/>
                  </a:lnTo>
                  <a:lnTo>
                    <a:pt x="17494" y="77106"/>
                  </a:lnTo>
                  <a:lnTo>
                    <a:pt x="17555" y="76863"/>
                  </a:lnTo>
                  <a:lnTo>
                    <a:pt x="17677" y="76131"/>
                  </a:lnTo>
                  <a:lnTo>
                    <a:pt x="17677" y="75339"/>
                  </a:lnTo>
                  <a:lnTo>
                    <a:pt x="17738" y="76131"/>
                  </a:lnTo>
                  <a:lnTo>
                    <a:pt x="17799" y="76924"/>
                  </a:lnTo>
                  <a:lnTo>
                    <a:pt x="17860" y="77106"/>
                  </a:lnTo>
                  <a:lnTo>
                    <a:pt x="17921" y="77228"/>
                  </a:lnTo>
                  <a:lnTo>
                    <a:pt x="18043" y="77289"/>
                  </a:lnTo>
                  <a:lnTo>
                    <a:pt x="18226" y="77350"/>
                  </a:lnTo>
                  <a:lnTo>
                    <a:pt x="18470" y="77350"/>
                  </a:lnTo>
                  <a:lnTo>
                    <a:pt x="18835" y="77289"/>
                  </a:lnTo>
                  <a:lnTo>
                    <a:pt x="19140" y="77167"/>
                  </a:lnTo>
                  <a:lnTo>
                    <a:pt x="19262" y="77106"/>
                  </a:lnTo>
                  <a:lnTo>
                    <a:pt x="19384" y="77106"/>
                  </a:lnTo>
                  <a:lnTo>
                    <a:pt x="19750" y="77167"/>
                  </a:lnTo>
                  <a:lnTo>
                    <a:pt x="20176" y="77167"/>
                  </a:lnTo>
                  <a:lnTo>
                    <a:pt x="20542" y="77106"/>
                  </a:lnTo>
                  <a:lnTo>
                    <a:pt x="20847" y="76924"/>
                  </a:lnTo>
                  <a:lnTo>
                    <a:pt x="21152" y="76802"/>
                  </a:lnTo>
                  <a:lnTo>
                    <a:pt x="21578" y="76802"/>
                  </a:lnTo>
                  <a:lnTo>
                    <a:pt x="21761" y="76741"/>
                  </a:lnTo>
                  <a:lnTo>
                    <a:pt x="21944" y="76619"/>
                  </a:lnTo>
                  <a:lnTo>
                    <a:pt x="22066" y="76436"/>
                  </a:lnTo>
                  <a:lnTo>
                    <a:pt x="22127" y="76253"/>
                  </a:lnTo>
                  <a:lnTo>
                    <a:pt x="22066" y="76070"/>
                  </a:lnTo>
                  <a:lnTo>
                    <a:pt x="21883" y="75887"/>
                  </a:lnTo>
                  <a:lnTo>
                    <a:pt x="21639" y="75704"/>
                  </a:lnTo>
                  <a:lnTo>
                    <a:pt x="21395" y="75461"/>
                  </a:lnTo>
                  <a:lnTo>
                    <a:pt x="21030" y="74851"/>
                  </a:lnTo>
                  <a:lnTo>
                    <a:pt x="20725" y="74242"/>
                  </a:lnTo>
                  <a:lnTo>
                    <a:pt x="20481" y="73571"/>
                  </a:lnTo>
                  <a:lnTo>
                    <a:pt x="20298" y="72901"/>
                  </a:lnTo>
                  <a:lnTo>
                    <a:pt x="20237" y="72718"/>
                  </a:lnTo>
                  <a:lnTo>
                    <a:pt x="20237" y="72474"/>
                  </a:lnTo>
                  <a:lnTo>
                    <a:pt x="20298" y="72047"/>
                  </a:lnTo>
                  <a:lnTo>
                    <a:pt x="20420" y="71194"/>
                  </a:lnTo>
                  <a:lnTo>
                    <a:pt x="20603" y="70402"/>
                  </a:lnTo>
                  <a:lnTo>
                    <a:pt x="20908" y="68756"/>
                  </a:lnTo>
                  <a:lnTo>
                    <a:pt x="21334" y="67110"/>
                  </a:lnTo>
                  <a:lnTo>
                    <a:pt x="22127" y="63819"/>
                  </a:lnTo>
                  <a:lnTo>
                    <a:pt x="22432" y="62173"/>
                  </a:lnTo>
                  <a:lnTo>
                    <a:pt x="22736" y="60527"/>
                  </a:lnTo>
                  <a:lnTo>
                    <a:pt x="22736" y="59674"/>
                  </a:lnTo>
                  <a:lnTo>
                    <a:pt x="22736" y="58820"/>
                  </a:lnTo>
                  <a:lnTo>
                    <a:pt x="22675" y="57967"/>
                  </a:lnTo>
                  <a:lnTo>
                    <a:pt x="22554" y="57114"/>
                  </a:lnTo>
                  <a:lnTo>
                    <a:pt x="22371" y="55468"/>
                  </a:lnTo>
                  <a:lnTo>
                    <a:pt x="22310" y="53822"/>
                  </a:lnTo>
                  <a:lnTo>
                    <a:pt x="22310" y="52359"/>
                  </a:lnTo>
                  <a:lnTo>
                    <a:pt x="22432" y="50958"/>
                  </a:lnTo>
                  <a:lnTo>
                    <a:pt x="22675" y="49556"/>
                  </a:lnTo>
                  <a:lnTo>
                    <a:pt x="22980" y="48154"/>
                  </a:lnTo>
                  <a:lnTo>
                    <a:pt x="23894" y="44923"/>
                  </a:lnTo>
                  <a:lnTo>
                    <a:pt x="24321" y="43338"/>
                  </a:lnTo>
                  <a:lnTo>
                    <a:pt x="24687" y="41693"/>
                  </a:lnTo>
                  <a:lnTo>
                    <a:pt x="24931" y="40047"/>
                  </a:lnTo>
                  <a:lnTo>
                    <a:pt x="25114" y="38401"/>
                  </a:lnTo>
                  <a:lnTo>
                    <a:pt x="25175" y="37609"/>
                  </a:lnTo>
                  <a:lnTo>
                    <a:pt x="25175" y="36755"/>
                  </a:lnTo>
                  <a:lnTo>
                    <a:pt x="25114" y="35902"/>
                  </a:lnTo>
                  <a:lnTo>
                    <a:pt x="24992" y="35049"/>
                  </a:lnTo>
                  <a:lnTo>
                    <a:pt x="24870" y="34256"/>
                  </a:lnTo>
                  <a:lnTo>
                    <a:pt x="24626" y="33464"/>
                  </a:lnTo>
                  <a:lnTo>
                    <a:pt x="24199" y="31940"/>
                  </a:lnTo>
                  <a:lnTo>
                    <a:pt x="23894" y="31209"/>
                  </a:lnTo>
                  <a:lnTo>
                    <a:pt x="23590" y="30477"/>
                  </a:lnTo>
                  <a:lnTo>
                    <a:pt x="23285" y="29746"/>
                  </a:lnTo>
                  <a:lnTo>
                    <a:pt x="22980" y="29014"/>
                  </a:lnTo>
                  <a:lnTo>
                    <a:pt x="22736" y="28222"/>
                  </a:lnTo>
                  <a:lnTo>
                    <a:pt x="22554" y="27430"/>
                  </a:lnTo>
                  <a:lnTo>
                    <a:pt x="22432" y="26576"/>
                  </a:lnTo>
                  <a:lnTo>
                    <a:pt x="22493" y="25784"/>
                  </a:lnTo>
                  <a:lnTo>
                    <a:pt x="22614" y="25174"/>
                  </a:lnTo>
                  <a:lnTo>
                    <a:pt x="22736" y="24565"/>
                  </a:lnTo>
                  <a:lnTo>
                    <a:pt x="23163" y="22980"/>
                  </a:lnTo>
                  <a:lnTo>
                    <a:pt x="23529" y="24138"/>
                  </a:lnTo>
                  <a:lnTo>
                    <a:pt x="23955" y="25296"/>
                  </a:lnTo>
                  <a:lnTo>
                    <a:pt x="24260" y="25967"/>
                  </a:lnTo>
                  <a:lnTo>
                    <a:pt x="24565" y="26576"/>
                  </a:lnTo>
                  <a:lnTo>
                    <a:pt x="24870" y="27125"/>
                  </a:lnTo>
                  <a:lnTo>
                    <a:pt x="25114" y="27734"/>
                  </a:lnTo>
                  <a:lnTo>
                    <a:pt x="25418" y="29075"/>
                  </a:lnTo>
                  <a:lnTo>
                    <a:pt x="25662" y="29685"/>
                  </a:lnTo>
                  <a:lnTo>
                    <a:pt x="25967" y="30355"/>
                  </a:lnTo>
                  <a:lnTo>
                    <a:pt x="26637" y="31635"/>
                  </a:lnTo>
                  <a:lnTo>
                    <a:pt x="27369" y="32855"/>
                  </a:lnTo>
                  <a:lnTo>
                    <a:pt x="28832" y="35171"/>
                  </a:lnTo>
                  <a:lnTo>
                    <a:pt x="29441" y="36085"/>
                  </a:lnTo>
                  <a:lnTo>
                    <a:pt x="29563" y="36207"/>
                  </a:lnTo>
                  <a:lnTo>
                    <a:pt x="29563" y="36329"/>
                  </a:lnTo>
                  <a:lnTo>
                    <a:pt x="29502" y="36390"/>
                  </a:lnTo>
                  <a:lnTo>
                    <a:pt x="29502" y="36755"/>
                  </a:lnTo>
                  <a:lnTo>
                    <a:pt x="29502" y="37121"/>
                  </a:lnTo>
                  <a:lnTo>
                    <a:pt x="29624" y="37487"/>
                  </a:lnTo>
                  <a:lnTo>
                    <a:pt x="29868" y="38157"/>
                  </a:lnTo>
                  <a:lnTo>
                    <a:pt x="30538" y="39498"/>
                  </a:lnTo>
                  <a:lnTo>
                    <a:pt x="30660" y="39803"/>
                  </a:lnTo>
                  <a:lnTo>
                    <a:pt x="30721" y="40108"/>
                  </a:lnTo>
                  <a:lnTo>
                    <a:pt x="30904" y="40717"/>
                  </a:lnTo>
                  <a:lnTo>
                    <a:pt x="31026" y="41205"/>
                  </a:lnTo>
                  <a:lnTo>
                    <a:pt x="31148" y="41449"/>
                  </a:lnTo>
                  <a:lnTo>
                    <a:pt x="31270" y="41632"/>
                  </a:lnTo>
                  <a:lnTo>
                    <a:pt x="31453" y="41754"/>
                  </a:lnTo>
                  <a:lnTo>
                    <a:pt x="31636" y="41815"/>
                  </a:lnTo>
                  <a:lnTo>
                    <a:pt x="31757" y="41693"/>
                  </a:lnTo>
                  <a:lnTo>
                    <a:pt x="31879" y="41449"/>
                  </a:lnTo>
                  <a:lnTo>
                    <a:pt x="31818" y="41144"/>
                  </a:lnTo>
                  <a:lnTo>
                    <a:pt x="31757" y="40778"/>
                  </a:lnTo>
                  <a:lnTo>
                    <a:pt x="31636" y="40108"/>
                  </a:lnTo>
                  <a:lnTo>
                    <a:pt x="31940" y="40900"/>
                  </a:lnTo>
                  <a:lnTo>
                    <a:pt x="32245" y="41632"/>
                  </a:lnTo>
                  <a:lnTo>
                    <a:pt x="32428" y="41997"/>
                  </a:lnTo>
                  <a:lnTo>
                    <a:pt x="32611" y="42241"/>
                  </a:lnTo>
                  <a:lnTo>
                    <a:pt x="32733" y="42363"/>
                  </a:lnTo>
                  <a:lnTo>
                    <a:pt x="33038" y="42363"/>
                  </a:lnTo>
                  <a:lnTo>
                    <a:pt x="33159" y="42241"/>
                  </a:lnTo>
                  <a:lnTo>
                    <a:pt x="33220" y="42058"/>
                  </a:lnTo>
                  <a:lnTo>
                    <a:pt x="33220" y="41876"/>
                  </a:lnTo>
                  <a:lnTo>
                    <a:pt x="33098" y="41571"/>
                  </a:lnTo>
                  <a:lnTo>
                    <a:pt x="32794" y="40778"/>
                  </a:lnTo>
                  <a:lnTo>
                    <a:pt x="32550" y="40230"/>
                  </a:lnTo>
                  <a:lnTo>
                    <a:pt x="32489" y="39925"/>
                  </a:lnTo>
                  <a:lnTo>
                    <a:pt x="32428" y="39620"/>
                  </a:lnTo>
                  <a:lnTo>
                    <a:pt x="32611" y="39925"/>
                  </a:lnTo>
                  <a:lnTo>
                    <a:pt x="32794" y="40230"/>
                  </a:lnTo>
                  <a:lnTo>
                    <a:pt x="33098" y="40900"/>
                  </a:lnTo>
                  <a:lnTo>
                    <a:pt x="33403" y="41632"/>
                  </a:lnTo>
                  <a:lnTo>
                    <a:pt x="33586" y="41936"/>
                  </a:lnTo>
                  <a:lnTo>
                    <a:pt x="33708" y="42119"/>
                  </a:lnTo>
                  <a:lnTo>
                    <a:pt x="33830" y="42180"/>
                  </a:lnTo>
                  <a:lnTo>
                    <a:pt x="34013" y="42241"/>
                  </a:lnTo>
                  <a:lnTo>
                    <a:pt x="34135" y="42180"/>
                  </a:lnTo>
                  <a:lnTo>
                    <a:pt x="34257" y="42119"/>
                  </a:lnTo>
                  <a:lnTo>
                    <a:pt x="34318" y="41936"/>
                  </a:lnTo>
                  <a:lnTo>
                    <a:pt x="34318" y="41754"/>
                  </a:lnTo>
                  <a:lnTo>
                    <a:pt x="34257" y="41510"/>
                  </a:lnTo>
                  <a:lnTo>
                    <a:pt x="34074" y="41083"/>
                  </a:lnTo>
                  <a:lnTo>
                    <a:pt x="33342" y="39620"/>
                  </a:lnTo>
                  <a:lnTo>
                    <a:pt x="34257" y="40839"/>
                  </a:lnTo>
                  <a:lnTo>
                    <a:pt x="34500" y="41144"/>
                  </a:lnTo>
                  <a:lnTo>
                    <a:pt x="34683" y="41266"/>
                  </a:lnTo>
                  <a:lnTo>
                    <a:pt x="34866" y="41266"/>
                  </a:lnTo>
                  <a:lnTo>
                    <a:pt x="34927" y="41205"/>
                  </a:lnTo>
                  <a:lnTo>
                    <a:pt x="34988" y="41144"/>
                  </a:lnTo>
                  <a:lnTo>
                    <a:pt x="35049" y="40961"/>
                  </a:lnTo>
                  <a:lnTo>
                    <a:pt x="34988" y="40778"/>
                  </a:lnTo>
                  <a:lnTo>
                    <a:pt x="34927" y="40596"/>
                  </a:lnTo>
                  <a:lnTo>
                    <a:pt x="34439" y="39803"/>
                  </a:lnTo>
                  <a:lnTo>
                    <a:pt x="34013" y="39011"/>
                  </a:lnTo>
                  <a:lnTo>
                    <a:pt x="33586" y="38218"/>
                  </a:lnTo>
                  <a:lnTo>
                    <a:pt x="33464" y="38036"/>
                  </a:lnTo>
                  <a:lnTo>
                    <a:pt x="33403" y="37792"/>
                  </a:lnTo>
                  <a:lnTo>
                    <a:pt x="33525" y="37792"/>
                  </a:lnTo>
                  <a:lnTo>
                    <a:pt x="33647" y="37914"/>
                  </a:lnTo>
                  <a:lnTo>
                    <a:pt x="33830" y="38218"/>
                  </a:lnTo>
                  <a:lnTo>
                    <a:pt x="34074" y="38340"/>
                  </a:lnTo>
                  <a:lnTo>
                    <a:pt x="34257" y="38401"/>
                  </a:lnTo>
                  <a:lnTo>
                    <a:pt x="34744" y="38523"/>
                  </a:lnTo>
                  <a:lnTo>
                    <a:pt x="35049" y="38523"/>
                  </a:lnTo>
                  <a:lnTo>
                    <a:pt x="35171" y="38462"/>
                  </a:lnTo>
                  <a:lnTo>
                    <a:pt x="35293" y="38340"/>
                  </a:lnTo>
                  <a:lnTo>
                    <a:pt x="35354" y="38157"/>
                  </a:lnTo>
                  <a:lnTo>
                    <a:pt x="35293" y="38036"/>
                  </a:lnTo>
                  <a:lnTo>
                    <a:pt x="35232" y="37853"/>
                  </a:lnTo>
                  <a:lnTo>
                    <a:pt x="35049" y="37731"/>
                  </a:lnTo>
                  <a:lnTo>
                    <a:pt x="34744" y="37548"/>
                  </a:lnTo>
                  <a:lnTo>
                    <a:pt x="34500" y="37365"/>
                  </a:lnTo>
                  <a:lnTo>
                    <a:pt x="34013" y="36877"/>
                  </a:lnTo>
                  <a:lnTo>
                    <a:pt x="33586" y="36390"/>
                  </a:lnTo>
                  <a:lnTo>
                    <a:pt x="33098" y="35902"/>
                  </a:lnTo>
                  <a:lnTo>
                    <a:pt x="32550" y="35415"/>
                  </a:lnTo>
                  <a:lnTo>
                    <a:pt x="32184" y="35293"/>
                  </a:lnTo>
                  <a:lnTo>
                    <a:pt x="31879" y="35110"/>
                  </a:lnTo>
                  <a:lnTo>
                    <a:pt x="31392" y="35110"/>
                  </a:lnTo>
                  <a:lnTo>
                    <a:pt x="31270" y="34988"/>
                  </a:lnTo>
                  <a:lnTo>
                    <a:pt x="31148" y="34805"/>
                  </a:lnTo>
                  <a:lnTo>
                    <a:pt x="31026" y="34439"/>
                  </a:lnTo>
                  <a:lnTo>
                    <a:pt x="30721" y="33647"/>
                  </a:lnTo>
                  <a:lnTo>
                    <a:pt x="30538" y="32794"/>
                  </a:lnTo>
                  <a:lnTo>
                    <a:pt x="30112" y="31026"/>
                  </a:lnTo>
                  <a:lnTo>
                    <a:pt x="29868" y="29990"/>
                  </a:lnTo>
                  <a:lnTo>
                    <a:pt x="29563" y="28954"/>
                  </a:lnTo>
                  <a:lnTo>
                    <a:pt x="29380" y="28405"/>
                  </a:lnTo>
                  <a:lnTo>
                    <a:pt x="29136" y="27917"/>
                  </a:lnTo>
                  <a:lnTo>
                    <a:pt x="28893" y="27430"/>
                  </a:lnTo>
                  <a:lnTo>
                    <a:pt x="28588" y="27003"/>
                  </a:lnTo>
                  <a:lnTo>
                    <a:pt x="28222" y="26515"/>
                  </a:lnTo>
                  <a:lnTo>
                    <a:pt x="28039" y="26272"/>
                  </a:lnTo>
                  <a:lnTo>
                    <a:pt x="27856" y="25967"/>
                  </a:lnTo>
                  <a:lnTo>
                    <a:pt x="27674" y="25479"/>
                  </a:lnTo>
                  <a:lnTo>
                    <a:pt x="27552" y="24931"/>
                  </a:lnTo>
                  <a:lnTo>
                    <a:pt x="27308" y="23468"/>
                  </a:lnTo>
                  <a:lnTo>
                    <a:pt x="27003" y="22066"/>
                  </a:lnTo>
                  <a:lnTo>
                    <a:pt x="26698" y="20664"/>
                  </a:lnTo>
                  <a:lnTo>
                    <a:pt x="26455" y="19262"/>
                  </a:lnTo>
                  <a:lnTo>
                    <a:pt x="26333" y="18470"/>
                  </a:lnTo>
                  <a:lnTo>
                    <a:pt x="26272" y="17616"/>
                  </a:lnTo>
                  <a:lnTo>
                    <a:pt x="26211" y="17129"/>
                  </a:lnTo>
                  <a:lnTo>
                    <a:pt x="26211" y="16580"/>
                  </a:lnTo>
                  <a:lnTo>
                    <a:pt x="26028" y="15849"/>
                  </a:lnTo>
                  <a:lnTo>
                    <a:pt x="25906" y="15483"/>
                  </a:lnTo>
                  <a:lnTo>
                    <a:pt x="25784" y="15178"/>
                  </a:lnTo>
                  <a:lnTo>
                    <a:pt x="25540" y="14812"/>
                  </a:lnTo>
                  <a:lnTo>
                    <a:pt x="25357" y="14508"/>
                  </a:lnTo>
                  <a:lnTo>
                    <a:pt x="24809" y="13959"/>
                  </a:lnTo>
                  <a:lnTo>
                    <a:pt x="24199" y="13471"/>
                  </a:lnTo>
                  <a:lnTo>
                    <a:pt x="23468" y="13106"/>
                  </a:lnTo>
                  <a:lnTo>
                    <a:pt x="22797" y="12801"/>
                  </a:lnTo>
                  <a:lnTo>
                    <a:pt x="22005" y="12557"/>
                  </a:lnTo>
                  <a:lnTo>
                    <a:pt x="21273" y="12374"/>
                  </a:lnTo>
                  <a:lnTo>
                    <a:pt x="20908" y="12313"/>
                  </a:lnTo>
                  <a:lnTo>
                    <a:pt x="20542" y="12191"/>
                  </a:lnTo>
                  <a:lnTo>
                    <a:pt x="20237" y="12009"/>
                  </a:lnTo>
                  <a:lnTo>
                    <a:pt x="19993" y="11765"/>
                  </a:lnTo>
                  <a:lnTo>
                    <a:pt x="19811" y="11521"/>
                  </a:lnTo>
                  <a:lnTo>
                    <a:pt x="19750" y="11155"/>
                  </a:lnTo>
                  <a:lnTo>
                    <a:pt x="19689" y="10850"/>
                  </a:lnTo>
                  <a:lnTo>
                    <a:pt x="19689" y="10485"/>
                  </a:lnTo>
                  <a:lnTo>
                    <a:pt x="19689" y="10119"/>
                  </a:lnTo>
                  <a:lnTo>
                    <a:pt x="19750" y="9997"/>
                  </a:lnTo>
                  <a:lnTo>
                    <a:pt x="19872" y="9875"/>
                  </a:lnTo>
                  <a:lnTo>
                    <a:pt x="20359" y="9327"/>
                  </a:lnTo>
                  <a:lnTo>
                    <a:pt x="20664" y="8717"/>
                  </a:lnTo>
                  <a:lnTo>
                    <a:pt x="21030" y="8047"/>
                  </a:lnTo>
                  <a:lnTo>
                    <a:pt x="21273" y="7315"/>
                  </a:lnTo>
                  <a:lnTo>
                    <a:pt x="21395" y="6523"/>
                  </a:lnTo>
                  <a:lnTo>
                    <a:pt x="21517" y="5730"/>
                  </a:lnTo>
                  <a:lnTo>
                    <a:pt x="21578" y="4938"/>
                  </a:lnTo>
                  <a:lnTo>
                    <a:pt x="21578" y="4085"/>
                  </a:lnTo>
                  <a:lnTo>
                    <a:pt x="21456" y="3292"/>
                  </a:lnTo>
                  <a:lnTo>
                    <a:pt x="21273" y="2500"/>
                  </a:lnTo>
                  <a:lnTo>
                    <a:pt x="21030" y="1951"/>
                  </a:lnTo>
                  <a:lnTo>
                    <a:pt x="20725" y="1403"/>
                  </a:lnTo>
                  <a:lnTo>
                    <a:pt x="20298" y="976"/>
                  </a:lnTo>
                  <a:lnTo>
                    <a:pt x="19811" y="610"/>
                  </a:lnTo>
                  <a:lnTo>
                    <a:pt x="19506" y="428"/>
                  </a:lnTo>
                  <a:lnTo>
                    <a:pt x="19140" y="245"/>
                  </a:lnTo>
                  <a:lnTo>
                    <a:pt x="18774" y="123"/>
                  </a:lnTo>
                  <a:lnTo>
                    <a:pt x="18348" y="62"/>
                  </a:lnTo>
                  <a:lnTo>
                    <a:pt x="17555" y="1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8" name="Shape 188"/>
          <p:cNvGrpSpPr/>
          <p:nvPr/>
        </p:nvGrpSpPr>
        <p:grpSpPr>
          <a:xfrm>
            <a:off x="8341889" y="2276000"/>
            <a:ext cx="433800" cy="433800"/>
            <a:chOff x="5382800" y="412975"/>
            <a:chExt cx="433800" cy="433800"/>
          </a:xfrm>
        </p:grpSpPr>
        <p:sp>
          <p:nvSpPr>
            <p:cNvPr id="189" name="Shape 189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Shape 190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Shape 191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2" name="Shape 192"/>
          <p:cNvGrpSpPr/>
          <p:nvPr/>
        </p:nvGrpSpPr>
        <p:grpSpPr>
          <a:xfrm>
            <a:off x="7429251" y="3727838"/>
            <a:ext cx="273901" cy="273901"/>
            <a:chOff x="5382800" y="412975"/>
            <a:chExt cx="433800" cy="433800"/>
          </a:xfrm>
        </p:grpSpPr>
        <p:sp>
          <p:nvSpPr>
            <p:cNvPr id="193" name="Shape 193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Shape 194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Shape 195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6" name="Shape 196"/>
          <p:cNvGrpSpPr/>
          <p:nvPr/>
        </p:nvGrpSpPr>
        <p:grpSpPr>
          <a:xfrm>
            <a:off x="7147751" y="1087654"/>
            <a:ext cx="538389" cy="538389"/>
            <a:chOff x="5382800" y="412975"/>
            <a:chExt cx="433800" cy="433800"/>
          </a:xfrm>
        </p:grpSpPr>
        <p:sp>
          <p:nvSpPr>
            <p:cNvPr id="197" name="Shape 197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Shape 198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Shape 199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Cerimon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736</Words>
  <Application>Microsoft Macintosh PowerPoint</Application>
  <PresentationFormat>On-screen Show (16:9)</PresentationFormat>
  <Paragraphs>126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Cerimon template</vt:lpstr>
      <vt:lpstr>THIS IS FOR YOUR LBRN PRESENTATION</vt:lpstr>
      <vt:lpstr>INSTRUCTIONS FOR USE</vt:lpstr>
      <vt:lpstr>HELLO!</vt:lpstr>
      <vt:lpstr>1. TRANSITION HEADLINE</vt:lpstr>
      <vt:lpstr>PowerPoint Presentation</vt:lpstr>
      <vt:lpstr>THIS IS A SLIDE TITLE</vt:lpstr>
      <vt:lpstr>BIG CONCEPT</vt:lpstr>
      <vt:lpstr>YOU CAN ALSO SPLIT YOUR CONTENT</vt:lpstr>
      <vt:lpstr>IN TWO OR THREE COLUMNS</vt:lpstr>
      <vt:lpstr>WANT BIG IMPACT? USE BIG IMAGE.</vt:lpstr>
      <vt:lpstr>USE CHARTS TO EXPLAIN YOUR IDEAS</vt:lpstr>
      <vt:lpstr>AND TABLES TO COMPARE DATA</vt:lpstr>
      <vt:lpstr>MAPS</vt:lpstr>
      <vt:lpstr>89,526,124</vt:lpstr>
      <vt:lpstr>89,526,124$</vt:lpstr>
      <vt:lpstr>OUR PROCESS IS EASY</vt:lpstr>
      <vt:lpstr>LET’S REVIEW SOME CONCEPTS</vt:lpstr>
      <vt:lpstr>PowerPoint Presentation</vt:lpstr>
      <vt:lpstr>ANDROID PROJECT</vt:lpstr>
      <vt:lpstr>iPHONE PROJECT</vt:lpstr>
      <vt:lpstr>TABLET PROJECT</vt:lpstr>
      <vt:lpstr>DESKTOP PROJECT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cp:lastModifiedBy>Nayong Kim</cp:lastModifiedBy>
  <cp:revision>5</cp:revision>
  <cp:lastPrinted>2018-01-30T21:56:51Z</cp:lastPrinted>
  <dcterms:modified xsi:type="dcterms:W3CDTF">2018-02-05T21:17:43Z</dcterms:modified>
</cp:coreProperties>
</file>